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70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CD0C6FBA-7AAA-4F13-ADFB-61C5FDF6DA4D}" type="datetimeFigureOut">
              <a:rPr lang="cs-CZ" smtClean="0"/>
              <a:t>20.10.2025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6055F71-A19F-46EC-AE1C-686DC091AE80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247928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6FBA-7AAA-4F13-ADFB-61C5FDF6DA4D}" type="datetimeFigureOut">
              <a:rPr lang="cs-CZ" smtClean="0"/>
              <a:t>20.10.2025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5F71-A19F-46EC-AE1C-686DC091AE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822185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6FBA-7AAA-4F13-ADFB-61C5FDF6DA4D}" type="datetimeFigureOut">
              <a:rPr lang="cs-CZ" smtClean="0"/>
              <a:t>20.10.2025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5F71-A19F-46EC-AE1C-686DC091AE80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02167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6FBA-7AAA-4F13-ADFB-61C5FDF6DA4D}" type="datetimeFigureOut">
              <a:rPr lang="cs-CZ" smtClean="0"/>
              <a:t>20.10.2025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5F71-A19F-46EC-AE1C-686DC091AE80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05731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6FBA-7AAA-4F13-ADFB-61C5FDF6DA4D}" type="datetimeFigureOut">
              <a:rPr lang="cs-CZ" smtClean="0"/>
              <a:t>20.10.2025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5F71-A19F-46EC-AE1C-686DC091AE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7290988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6FBA-7AAA-4F13-ADFB-61C5FDF6DA4D}" type="datetimeFigureOut">
              <a:rPr lang="cs-CZ" smtClean="0"/>
              <a:t>20.10.2025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5F71-A19F-46EC-AE1C-686DC091AE80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94415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6FBA-7AAA-4F13-ADFB-61C5FDF6DA4D}" type="datetimeFigureOut">
              <a:rPr lang="cs-CZ" smtClean="0"/>
              <a:t>20.10.2025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5F71-A19F-46EC-AE1C-686DC091AE80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55135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6FBA-7AAA-4F13-ADFB-61C5FDF6DA4D}" type="datetimeFigureOut">
              <a:rPr lang="cs-CZ" smtClean="0"/>
              <a:t>20.10.2025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5F71-A19F-46EC-AE1C-686DC091AE80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92404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6FBA-7AAA-4F13-ADFB-61C5FDF6DA4D}" type="datetimeFigureOut">
              <a:rPr lang="cs-CZ" smtClean="0"/>
              <a:t>20.10.2025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5F71-A19F-46EC-AE1C-686DC091AE80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76619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6FBA-7AAA-4F13-ADFB-61C5FDF6DA4D}" type="datetimeFigureOut">
              <a:rPr lang="cs-CZ" smtClean="0"/>
              <a:t>20.10.2025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5F71-A19F-46EC-AE1C-686DC091AE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890343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6FBA-7AAA-4F13-ADFB-61C5FDF6DA4D}" type="datetimeFigureOut">
              <a:rPr lang="cs-CZ" smtClean="0"/>
              <a:t>20.10.2025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5F71-A19F-46EC-AE1C-686DC091AE80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11634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6FBA-7AAA-4F13-ADFB-61C5FDF6DA4D}" type="datetimeFigureOut">
              <a:rPr lang="cs-CZ" smtClean="0"/>
              <a:t>20.10.2025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5F71-A19F-46EC-AE1C-686DC091AE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795352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6FBA-7AAA-4F13-ADFB-61C5FDF6DA4D}" type="datetimeFigureOut">
              <a:rPr lang="cs-CZ" smtClean="0"/>
              <a:t>20.10.2025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5F71-A19F-46EC-AE1C-686DC091AE80}" type="slidenum">
              <a:rPr lang="cs-CZ" smtClean="0"/>
              <a:t>‹#›</a:t>
            </a:fld>
            <a:endParaRPr lang="cs-CZ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80838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6FBA-7AAA-4F13-ADFB-61C5FDF6DA4D}" type="datetimeFigureOut">
              <a:rPr lang="cs-CZ" smtClean="0"/>
              <a:t>20.10.2025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5F71-A19F-46EC-AE1C-686DC091AE80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16993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6FBA-7AAA-4F13-ADFB-61C5FDF6DA4D}" type="datetimeFigureOut">
              <a:rPr lang="cs-CZ" smtClean="0"/>
              <a:t>20.10.2025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5F71-A19F-46EC-AE1C-686DC091AE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437899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6FBA-7AAA-4F13-ADFB-61C5FDF6DA4D}" type="datetimeFigureOut">
              <a:rPr lang="cs-CZ" smtClean="0"/>
              <a:t>20.10.2025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5F71-A19F-46EC-AE1C-686DC091AE80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68497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6FBA-7AAA-4F13-ADFB-61C5FDF6DA4D}" type="datetimeFigureOut">
              <a:rPr lang="cs-CZ" smtClean="0"/>
              <a:t>20.10.2025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5F71-A19F-46EC-AE1C-686DC091AE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763166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D0C6FBA-7AAA-4F13-ADFB-61C5FDF6DA4D}" type="datetimeFigureOut">
              <a:rPr lang="cs-CZ" smtClean="0"/>
              <a:t>20.10.2025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6055F71-A19F-46EC-AE1C-686DC091AE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634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ransition spd="slow">
    <p:push dir="u"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D22C43-C7FC-CD13-2310-B5E52A6D7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0848" y="418913"/>
            <a:ext cx="6938682" cy="1356099"/>
          </a:xfrm>
        </p:spPr>
        <p:txBody>
          <a:bodyPr>
            <a:normAutofit fontScale="90000"/>
          </a:bodyPr>
          <a:lstStyle/>
          <a:p>
            <a:r>
              <a:rPr lang="cs-CZ" sz="6600" dirty="0"/>
              <a:t>20. října -Den Stromů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EB31716-A8FC-C424-EAEE-951F2C861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054" y="1679510"/>
            <a:ext cx="3016623" cy="453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5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188F0E-39AE-06F9-C612-2AD98091B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281" y="562255"/>
            <a:ext cx="6746033" cy="958635"/>
          </a:xfrm>
        </p:spPr>
        <p:txBody>
          <a:bodyPr/>
          <a:lstStyle/>
          <a:p>
            <a:r>
              <a:rPr lang="cs-CZ" dirty="0"/>
              <a:t>Dub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C7E920D-8856-6D11-6AEB-94EF5472A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8274" y="0"/>
            <a:ext cx="3451841" cy="481302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176D5A8-7ED0-5646-0EAB-07A53665D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555" y="2443328"/>
            <a:ext cx="4344061" cy="289490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BD1C33C-304F-AB8B-45CA-EEB51A248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20" y="4446044"/>
            <a:ext cx="2873829" cy="19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08512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a">
  <a:themeElements>
    <a:clrScheme name="Organika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ka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35</TotalTime>
  <Words>7</Words>
  <Application>Microsoft Office PowerPoint</Application>
  <PresentationFormat>Širokoúhlá obrazovka</PresentationFormat>
  <Paragraphs>2</Paragraphs>
  <Slides>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</vt:i4>
      </vt:variant>
    </vt:vector>
  </HeadingPairs>
  <TitlesOfParts>
    <vt:vector size="5" baseType="lpstr">
      <vt:lpstr>Arial</vt:lpstr>
      <vt:lpstr>Garamond</vt:lpstr>
      <vt:lpstr>Organika</vt:lpstr>
      <vt:lpstr>20. října -Den Stromů </vt:lpstr>
      <vt:lpstr>Dub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zak</dc:creator>
  <cp:lastModifiedBy>User</cp:lastModifiedBy>
  <cp:revision>4</cp:revision>
  <dcterms:created xsi:type="dcterms:W3CDTF">2025-10-13T08:13:51Z</dcterms:created>
  <dcterms:modified xsi:type="dcterms:W3CDTF">2025-10-20T20:28:06Z</dcterms:modified>
</cp:coreProperties>
</file>