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3049CA-0CF4-BD05-C359-D4991771B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81DF259-C455-BF79-B936-3EE6569B9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3B22EE7-A350-F0C9-A0EE-13CDDD0D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609-DC89-4F75-BB6D-03F6F60E0AD0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DFEBBF5-B771-3750-C0F0-0FADD525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BF8903A-C001-6679-0A87-21149785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01F1-277C-4C53-B104-D840EDA689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342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3F794C-58B4-0347-6EB9-39C8515E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7C4FD7B-8E90-7F18-A80D-49833546E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92850FF-4FCB-DA0E-6F3A-C2A51504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609-DC89-4F75-BB6D-03F6F60E0AD0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206BF9A-2FB5-E986-F9F2-E59250F2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5C77EEF-E56E-81C5-FD28-7BB42C49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01F1-277C-4C53-B104-D840EDA689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3603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EB9FE522-2B09-7919-50F6-66B4288756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DFCE9E3-795A-4937-C6EA-4759EEC66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1BBE6C3-FD95-060F-6B8D-6EF00643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609-DC89-4F75-BB6D-03F6F60E0AD0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03A9085-940F-26D3-2291-DB470788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F55074F-A7DA-BD3E-F89B-8B6DB02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01F1-277C-4C53-B104-D840EDA689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352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9584C4-3BD0-6780-4C3C-CD03C231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2834C81-9F53-F4EA-9A47-0E218559D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F91F29D-A0AE-4EDB-94C5-08B183AA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609-DC89-4F75-BB6D-03F6F60E0AD0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9C7958E-8EA7-E3D4-ADCC-41496D47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E363DE3-7B87-0AE7-28AC-99588836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01F1-277C-4C53-B104-D840EDA689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9264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9B558E-9A1A-8035-4F45-B3C170A2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49E55C5-1CE3-A01E-9935-B8B456F99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410BF87-67CC-AB09-6D19-2FF0E7DF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609-DC89-4F75-BB6D-03F6F60E0AD0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0DB4A2A-FC5C-0AB0-D891-076A7277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D298D2-BD22-96E0-A9E5-2A9D40A7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01F1-277C-4C53-B104-D840EDA689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0720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C8F837-A336-91AB-EF5B-BCBD0580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6C538CB-AAF6-4278-EA4B-91EE4825D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32E7408-FED6-912E-D8B1-7F2E02C2F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AA0444C-604B-36AD-3E76-DD70A8F1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609-DC89-4F75-BB6D-03F6F60E0AD0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C52B87F-119D-CC8F-5774-8521F65A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8708340-A218-3F54-2312-BB765D5A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01F1-277C-4C53-B104-D840EDA689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989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2A04EF-F2C7-DF4A-7BC3-F618E443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0C0DB5C-8F71-8F8B-B220-4F6CD256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BC4F5D3-A144-04BC-F523-DAF3DD9D7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8F0F5624-A9A5-470C-2930-415527713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58F64C91-7153-F2AE-8E2D-35072C20D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BDA6A053-5F6C-0A05-DB72-5CA4BF9B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609-DC89-4F75-BB6D-03F6F60E0AD0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2A28DE5-4099-6F7C-E3C8-691C8EDC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EF9A0342-C790-57AE-CB2E-6DA7CF80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01F1-277C-4C53-B104-D840EDA689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493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F0B281-20FA-564E-0AF6-94990709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B70E89DD-1043-F7D9-08F7-04BE6C88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609-DC89-4F75-BB6D-03F6F60E0AD0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EF3AAA1-A7E1-0BDE-BD1F-0380E053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3987449-07BA-BA00-7119-6205B935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01F1-277C-4C53-B104-D840EDA689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485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AA685E72-3428-4CBA-D95F-3FA53BCE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609-DC89-4F75-BB6D-03F6F60E0AD0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9073AB61-88E3-6F8E-F81E-F0F8FD84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8F6A551-CA69-242E-82BF-A5B9DFC1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01F1-277C-4C53-B104-D840EDA689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2574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E8048A-3947-E992-8D58-38C9684F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D2BA615-15AC-CAB9-A152-771F16412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4913C21-087E-4B6C-E542-3AF5033B3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09DF6B3-DE64-91B2-EE7A-D4BF5DD9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609-DC89-4F75-BB6D-03F6F60E0AD0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BA5461B-D527-9C13-15FA-41F4247B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AD798D1-1E5D-48BD-D510-C126B388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01F1-277C-4C53-B104-D840EDA689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268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1D19F2-2C1A-349B-BC9E-D7FEA4E5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5493CD7-5332-3EC2-1B67-B0B42E724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9815B04-F297-B6B0-A41D-784725A02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279B6AF-C306-8388-ACA8-85B0FFC7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609-DC89-4F75-BB6D-03F6F60E0AD0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B60F7E3-E50A-38DD-CA9C-D5F37EE0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27848A2-BBC8-EB2F-82CC-36BAF5B4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01F1-277C-4C53-B104-D840EDA689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7B2C2950-8B6A-7428-3B22-371FE86D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1EB95C8-F12C-E029-AA77-7EB930068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0848FC0-A70A-4F08-4BCA-96409D294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D609-DC89-4F75-BB6D-03F6F60E0AD0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EA3E0D0-90AF-2130-0BBD-031E71002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DF35A39-9E1A-2299-7DDA-A2638DE2C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01F1-277C-4C53-B104-D840EDA689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065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7B90E9-953C-4ECF-B395-472665A3D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552" y="384142"/>
            <a:ext cx="8942895" cy="1051924"/>
          </a:xfrm>
        </p:spPr>
        <p:txBody>
          <a:bodyPr>
            <a:normAutofit/>
          </a:bodyPr>
          <a:lstStyle/>
          <a:p>
            <a:r>
              <a:rPr lang="cs-CZ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 NA BATERIE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D72BD9E-B4E2-0797-78CB-E49012568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Unlocked Smartphones Walmart at Karen Ginsburg blog">
            <a:extLst>
              <a:ext uri="{FF2B5EF4-FFF2-40B4-BE49-F238E27FC236}">
                <a16:creationId xmlns:a16="http://schemas.microsoft.com/office/drawing/2014/main" xmlns="" id="{FA3D2A43-5706-340C-0E96-0F5F04925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61" r="22936" b="6019"/>
          <a:stretch/>
        </p:blipFill>
        <p:spPr bwMode="auto">
          <a:xfrm rot="426796">
            <a:off x="471338" y="867927"/>
            <a:ext cx="1715680" cy="30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Do I Integrate WebSockets and Not Get Burned? | HackerNoon">
            <a:extLst>
              <a:ext uri="{FF2B5EF4-FFF2-40B4-BE49-F238E27FC236}">
                <a16:creationId xmlns:a16="http://schemas.microsoft.com/office/drawing/2014/main" xmlns="" id="{3AE12465-D45E-A969-5D87-8AC1C7B0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5634" y="2253402"/>
            <a:ext cx="6258282" cy="41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lefon mobil Samsung Galaxy S6 Edge, 32GB, 4G, Gold - eMAG.ro">
            <a:extLst>
              <a:ext uri="{FF2B5EF4-FFF2-40B4-BE49-F238E27FC236}">
                <a16:creationId xmlns:a16="http://schemas.microsoft.com/office/drawing/2014/main" xmlns="" id="{322E223E-B779-0998-C4B2-ABCC4823C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06" r="26097"/>
          <a:stretch/>
        </p:blipFill>
        <p:spPr bwMode="auto">
          <a:xfrm rot="955600">
            <a:off x="2340590" y="1983425"/>
            <a:ext cx="2298454" cy="47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559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4598D7-AB55-F740-C847-D923609F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PRO SPRÁVNÉ NABÍJENÍ BATERIÍ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025E799-849A-789D-E885-A77DC3882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8" y="1881232"/>
            <a:ext cx="8301318" cy="34858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200" i="1" dirty="0"/>
              <a:t>Ukončete své nabíjení až dosáhnete 80 až 90.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i="1" dirty="0"/>
              <a:t>Během nabíjení moc nezatěžujte baterii.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i="1" dirty="0"/>
              <a:t>Vyhýbejte se přehřívání baterie.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i="1" dirty="0"/>
              <a:t>Neponechávejte zařízení v nabíječce než je nutné.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i="1" dirty="0"/>
              <a:t>Používejte originální nabíjecí kabel a adaptér </a:t>
            </a:r>
          </a:p>
        </p:txBody>
      </p:sp>
      <p:pic>
        <p:nvPicPr>
          <p:cNvPr id="1026" name="Picture 2" descr="Mobilní telefon kreslený Stock Vector by ©Doom.ko 79718372">
            <a:extLst>
              <a:ext uri="{FF2B5EF4-FFF2-40B4-BE49-F238E27FC236}">
                <a16:creationId xmlns:a16="http://schemas.microsoft.com/office/drawing/2014/main" xmlns="" id="{39B0F4F7-7473-60EF-E021-FA731D5A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1123">
            <a:off x="8921345" y="2424479"/>
            <a:ext cx="2782570" cy="29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82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F0000"/>
            </a:gs>
            <a:gs pos="8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583438-147C-C96A-9FE2-308B09420E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cs-CZ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nejlépe šetřit baterii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7EA9EC25-29D9-DB86-FE7F-C913B4E7B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3340264"/>
          </a:xfrm>
        </p:spPr>
        <p:txBody>
          <a:bodyPr>
            <a:normAutofit lnSpcReduction="10000"/>
          </a:bodyPr>
          <a:lstStyle/>
          <a:p>
            <a:r>
              <a:rPr lang="cs-CZ" sz="3200" i="1" dirty="0"/>
              <a:t>Nepřebíjejte baterii.</a:t>
            </a:r>
          </a:p>
          <a:p>
            <a:r>
              <a:rPr lang="cs-CZ" sz="3200" i="1" dirty="0"/>
              <a:t>Nepoužívejte živé tapety.</a:t>
            </a:r>
          </a:p>
          <a:p>
            <a:r>
              <a:rPr lang="cs-CZ" sz="3200" i="1" dirty="0"/>
              <a:t>Pozor na vysoké a nízké teploty.</a:t>
            </a:r>
          </a:p>
          <a:p>
            <a:r>
              <a:rPr lang="cs-CZ" sz="3200" i="1" dirty="0"/>
              <a:t>Vypněte funkce které nepoužíváte.</a:t>
            </a:r>
          </a:p>
          <a:p>
            <a:r>
              <a:rPr lang="cs-CZ" sz="3200" i="1" dirty="0"/>
              <a:t>Ztlumte jas obrazovky</a:t>
            </a:r>
            <a:r>
              <a:rPr lang="cs-CZ" b="1" dirty="0"/>
              <a:t>.</a:t>
            </a:r>
          </a:p>
        </p:txBody>
      </p:sp>
      <p:pic>
        <p:nvPicPr>
          <p:cNvPr id="5" name="Picture 2" descr="Levná nabíječka se může nepříjemně prodražit. Hrozí zničení baterie ...">
            <a:extLst>
              <a:ext uri="{FF2B5EF4-FFF2-40B4-BE49-F238E27FC236}">
                <a16:creationId xmlns:a16="http://schemas.microsoft.com/office/drawing/2014/main" xmlns="" id="{8E28E786-4987-8BB1-76C2-8CD49028E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3"/>
          <a:stretch/>
        </p:blipFill>
        <p:spPr bwMode="auto">
          <a:xfrm rot="714991">
            <a:off x="6988906" y="3021062"/>
            <a:ext cx="4127129" cy="27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97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FF0000"/>
            </a:gs>
            <a:gs pos="87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E6C351C-BBFB-946D-AEDB-EEB95B5C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Zajímavosti o bateriích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B1414E-6B4A-9D46-69C7-EF37ED1E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6" y="2178424"/>
            <a:ext cx="5136777" cy="38368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sz="3200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Baterie by neměly končit v koši spolu s ostatními odpadky.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b="0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 ČR se ročně prodá kolem 120 milionů baterií.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i="1" dirty="0">
                <a:solidFill>
                  <a:srgbClr val="111111"/>
                </a:solidFill>
                <a:latin typeface="Roboto" panose="02000000000000000000" pitchFamily="2" charset="0"/>
              </a:rPr>
              <a:t>Baterie jsou zařazeny mezi nebezpečný odpad .</a:t>
            </a:r>
            <a:endParaRPr lang="cs-CZ" sz="3200" i="1" dirty="0"/>
          </a:p>
        </p:txBody>
      </p:sp>
      <p:pic>
        <p:nvPicPr>
          <p:cNvPr id="1026" name="Picture 2" descr="Jak vybrat originální baterii pro mobilní telefon?">
            <a:extLst>
              <a:ext uri="{FF2B5EF4-FFF2-40B4-BE49-F238E27FC236}">
                <a16:creationId xmlns:a16="http://schemas.microsoft.com/office/drawing/2014/main" xmlns="" id="{5E9FEBCA-F1D2-A6F7-9660-16109EF9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5796" y="2425794"/>
            <a:ext cx="3753215" cy="250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135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FF0000"/>
            </a:gs>
            <a:gs pos="7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2E89DD-484A-24AB-349C-394F0DB4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1F2D7A3-64EE-C99F-6AE1-8862D0ACC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20" y="1690688"/>
            <a:ext cx="3997751" cy="1938632"/>
          </a:xfrm>
        </p:spPr>
        <p:txBody>
          <a:bodyPr>
            <a:noAutofit/>
          </a:bodyPr>
          <a:lstStyle/>
          <a:p>
            <a:r>
              <a:rPr lang="cs-CZ" sz="3600" i="1" dirty="0"/>
              <a:t>Teď </a:t>
            </a:r>
            <a:r>
              <a:rPr lang="cs-CZ" sz="3600" i="1"/>
              <a:t>už </a:t>
            </a:r>
            <a:r>
              <a:rPr lang="cs-CZ" sz="3600" i="1" smtClean="0"/>
              <a:t>vím, </a:t>
            </a:r>
            <a:r>
              <a:rPr lang="cs-CZ" sz="3600" i="1" dirty="0"/>
              <a:t>že použité baterie mám dávat na sběrný dvůr.</a:t>
            </a:r>
          </a:p>
        </p:txBody>
      </p:sp>
      <p:sp>
        <p:nvSpPr>
          <p:cNvPr id="4" name="AutoShape 2" descr="Kontejnery na elektroodpad v Olomouci nyní slouží i na staré baterie">
            <a:extLst>
              <a:ext uri="{FF2B5EF4-FFF2-40B4-BE49-F238E27FC236}">
                <a16:creationId xmlns:a16="http://schemas.microsoft.com/office/drawing/2014/main" xmlns="" id="{03F9B058-DE91-09BA-CAC6-61BACB7CE1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2200373"/>
            <a:ext cx="1381027" cy="13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Kontejnery na elektroodpad v Olomouci nyní slouží i na staré baterie">
            <a:extLst>
              <a:ext uri="{FF2B5EF4-FFF2-40B4-BE49-F238E27FC236}">
                <a16:creationId xmlns:a16="http://schemas.microsoft.com/office/drawing/2014/main" xmlns="" id="{001A21DB-6835-1F63-29C6-7869849C5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Kontejnery na elektroodpad v Olomouci nyní slouží i na staré baterie">
            <a:extLst>
              <a:ext uri="{FF2B5EF4-FFF2-40B4-BE49-F238E27FC236}">
                <a16:creationId xmlns:a16="http://schemas.microsoft.com/office/drawing/2014/main" xmlns="" id="{9C611C54-7D60-FFCD-E599-00C9C71378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Kontejnery na elektroodpad v Olomouci nyní slouží i na staré baterie">
            <a:extLst>
              <a:ext uri="{FF2B5EF4-FFF2-40B4-BE49-F238E27FC236}">
                <a16:creationId xmlns:a16="http://schemas.microsoft.com/office/drawing/2014/main" xmlns="" id="{A46605A5-4DBC-B8B8-C220-F3C45F6D76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Kontejnery na elektroodpad v Olomouci nyní slouží i na staré baterie">
            <a:extLst>
              <a:ext uri="{FF2B5EF4-FFF2-40B4-BE49-F238E27FC236}">
                <a16:creationId xmlns:a16="http://schemas.microsoft.com/office/drawing/2014/main" xmlns="" id="{2DE1CBDB-39E7-978C-1E73-769462C82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Kontejnery na elektroodpad v Olomouci nyní slouží i na staré baterie">
            <a:extLst>
              <a:ext uri="{FF2B5EF4-FFF2-40B4-BE49-F238E27FC236}">
                <a16:creationId xmlns:a16="http://schemas.microsoft.com/office/drawing/2014/main" xmlns="" id="{D8A3D254-F00B-8992-BE54-8B82669E1A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4" descr="Kontejnery na elektroodpad v Olomouci nyní slouží i na staré baterie">
            <a:extLst>
              <a:ext uri="{FF2B5EF4-FFF2-40B4-BE49-F238E27FC236}">
                <a16:creationId xmlns:a16="http://schemas.microsoft.com/office/drawing/2014/main" xmlns="" id="{655A9423-3C0E-2143-D7D2-EDA1B636A3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4" descr="Kontejnery na elektroodpad v Olomouci nyní slouží i na staré baterie">
            <a:extLst>
              <a:ext uri="{FF2B5EF4-FFF2-40B4-BE49-F238E27FC236}">
                <a16:creationId xmlns:a16="http://schemas.microsoft.com/office/drawing/2014/main" xmlns="" id="{A0AC1B0F-9ECE-15ED-A6C7-4CAC86C927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4" descr="Kontejnery na elektroodpad v Olomouci nyní slouží i na staré baterie">
            <a:extLst>
              <a:ext uri="{FF2B5EF4-FFF2-40B4-BE49-F238E27FC236}">
                <a16:creationId xmlns:a16="http://schemas.microsoft.com/office/drawing/2014/main" xmlns="" id="{C47F8D56-EF39-E77E-AAC4-9E6E5B46AC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4" descr="Kontejnery na elektroodpad v Olomouci nyní slouží i na staré baterie">
            <a:extLst>
              <a:ext uri="{FF2B5EF4-FFF2-40B4-BE49-F238E27FC236}">
                <a16:creationId xmlns:a16="http://schemas.microsoft.com/office/drawing/2014/main" xmlns="" id="{C2BCDFD1-3C9C-0479-9225-7D311B0D2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4" descr="Kontejnery na elektroodpad v Olomouci nyní slouží i na staré baterie">
            <a:extLst>
              <a:ext uri="{FF2B5EF4-FFF2-40B4-BE49-F238E27FC236}">
                <a16:creationId xmlns:a16="http://schemas.microsoft.com/office/drawing/2014/main" xmlns="" id="{27BE8D0F-AD1B-4FC0-CB23-A8E83A5863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410956B-58AC-3DD7-1113-5DC8481B28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7647" y="2796581"/>
            <a:ext cx="4696666" cy="3523944"/>
          </a:xfrm>
          <a:prstGeom prst="rect">
            <a:avLst/>
          </a:prstGeom>
        </p:spPr>
      </p:pic>
      <p:pic>
        <p:nvPicPr>
          <p:cNvPr id="2056" name="Picture 8" descr="Výměna baterie iPhone 5 - Foto+Video návod - xTechnology.eu">
            <a:extLst>
              <a:ext uri="{FF2B5EF4-FFF2-40B4-BE49-F238E27FC236}">
                <a16:creationId xmlns:a16="http://schemas.microsoft.com/office/drawing/2014/main" xmlns="" id="{F3BA3C19-AEB8-D6B5-8C01-AEC60562A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60" t="8627" r="42384"/>
          <a:stretch/>
        </p:blipFill>
        <p:spPr bwMode="auto">
          <a:xfrm>
            <a:off x="4093174" y="1978033"/>
            <a:ext cx="2178423" cy="38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87281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115</Words>
  <Application>Microsoft Office PowerPoint</Application>
  <PresentationFormat>Vlastní</PresentationFormat>
  <Paragraphs>19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Office</vt:lpstr>
      <vt:lpstr>POZOR NA BATERIE</vt:lpstr>
      <vt:lpstr>PRAVIDLA PRO SPRÁVNÉ NABÍJENÍ BATERIÍ</vt:lpstr>
      <vt:lpstr>Jak nejlépe šetřit baterii </vt:lpstr>
      <vt:lpstr>Zajímavosti o bateriích </vt:lpstr>
      <vt:lpstr>ZÁVĚR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POZOR NA BATERIE</dc:title>
  <dc:creator>zak</dc:creator>
  <cp:lastModifiedBy>Alena</cp:lastModifiedBy>
  <cp:revision>9</cp:revision>
  <dcterms:created xsi:type="dcterms:W3CDTF">2024-12-02T09:20:45Z</dcterms:created>
  <dcterms:modified xsi:type="dcterms:W3CDTF">2024-12-10T18:10:29Z</dcterms:modified>
</cp:coreProperties>
</file>