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2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8744930-E345-4B72-8377-85509427E14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565B269-FACB-40DC-B7AC-30D932227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091329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930-E345-4B72-8377-85509427E14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269-FACB-40DC-B7AC-30D932227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65565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930-E345-4B72-8377-85509427E14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269-FACB-40DC-B7AC-30D932227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64110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930-E345-4B72-8377-85509427E14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269-FACB-40DC-B7AC-30D932227A29}" type="slidenum">
              <a:rPr lang="cs-CZ" smtClean="0"/>
              <a:t>‹#›</a:t>
            </a:fld>
            <a:endParaRPr lang="cs-CZ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5788746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930-E345-4B72-8377-85509427E14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269-FACB-40DC-B7AC-30D932227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38583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930-E345-4B72-8377-85509427E14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269-FACB-40DC-B7AC-30D932227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794575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930-E345-4B72-8377-85509427E14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269-FACB-40DC-B7AC-30D932227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427569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930-E345-4B72-8377-85509427E14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269-FACB-40DC-B7AC-30D932227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088318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930-E345-4B72-8377-85509427E14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269-FACB-40DC-B7AC-30D932227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32433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930-E345-4B72-8377-85509427E14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269-FACB-40DC-B7AC-30D932227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43876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930-E345-4B72-8377-85509427E14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269-FACB-40DC-B7AC-30D932227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74820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930-E345-4B72-8377-85509427E14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269-FACB-40DC-B7AC-30D932227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97317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930-E345-4B72-8377-85509427E14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269-FACB-40DC-B7AC-30D932227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08292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930-E345-4B72-8377-85509427E14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269-FACB-40DC-B7AC-30D932227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34191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930-E345-4B72-8377-85509427E14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269-FACB-40DC-B7AC-30D932227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945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930-E345-4B72-8377-85509427E14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269-FACB-40DC-B7AC-30D932227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35736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4930-E345-4B72-8377-85509427E14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269-FACB-40DC-B7AC-30D932227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08079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4930-E345-4B72-8377-85509427E14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5B269-FACB-40DC-B7AC-30D932227A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233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1CF55-750B-D6A4-5F62-FE6E5764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556" y="372533"/>
            <a:ext cx="3522133" cy="1783645"/>
          </a:xfrm>
        </p:spPr>
        <p:txBody>
          <a:bodyPr/>
          <a:lstStyle/>
          <a:p>
            <a:r>
              <a:rPr lang="cs-CZ" dirty="0"/>
              <a:t>Krásné vánoce</a:t>
            </a:r>
            <a:br>
              <a:rPr lang="cs-CZ" dirty="0"/>
            </a:br>
            <a:r>
              <a:rPr lang="cs-CZ" dirty="0"/>
              <a:t>VÁM PŘEJE</a:t>
            </a:r>
            <a:br>
              <a:rPr lang="cs-CZ" dirty="0"/>
            </a:br>
            <a:r>
              <a:rPr lang="cs-CZ" dirty="0"/>
              <a:t>MAREK</a:t>
            </a:r>
          </a:p>
        </p:txBody>
      </p:sp>
      <p:pic>
        <p:nvPicPr>
          <p:cNvPr id="1026" name="Picture 2" descr="8. ročník soutěže „O nejkrásněji nazdobený vánoční stromeček“ - Oficiální  stránka města Rakovník">
            <a:extLst>
              <a:ext uri="{FF2B5EF4-FFF2-40B4-BE49-F238E27FC236}">
                <a16:creationId xmlns:a16="http://schemas.microsoft.com/office/drawing/2014/main" id="{4A014537-E453-B9FF-6731-70251D3A3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99" y="934686"/>
            <a:ext cx="3522133" cy="4824588"/>
          </a:xfrm>
          <a:prstGeom prst="roundRect">
            <a:avLst>
              <a:gd name="adj" fmla="val 416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Dekorace stromeček | STOKLASA textilní galanterie a látky">
            <a:extLst>
              <a:ext uri="{FF2B5EF4-FFF2-40B4-BE49-F238E27FC236}">
                <a16:creationId xmlns:a16="http://schemas.microsoft.com/office/drawing/2014/main" id="{4A4D3B73-0427-1DB4-C2BC-6DC00DADD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45" y="2709333"/>
            <a:ext cx="5139444" cy="3583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4461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84EB0-4D74-0861-81D6-EB9F0E83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Beautiful Christmas Greeting Card with Festive Design">
            <a:extLst>
              <a:ext uri="{FF2B5EF4-FFF2-40B4-BE49-F238E27FC236}">
                <a16:creationId xmlns:a16="http://schemas.microsoft.com/office/drawing/2014/main" id="{7565AD00-A017-6B5B-BA9D-C811B2CA22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8" b="2050"/>
          <a:stretch/>
        </p:blipFill>
        <p:spPr bwMode="auto">
          <a:xfrm>
            <a:off x="1524000" y="0"/>
            <a:ext cx="8534400" cy="645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2628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72712-DEC8-D364-2F99-E3003E74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u="sng" dirty="0">
                <a:solidFill>
                  <a:srgbClr val="FF0000"/>
                </a:solidFill>
              </a:rPr>
              <a:t>Vánoční zvyky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40F6C6-A6B3-0561-28E4-8708AF5C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320" y="1898304"/>
            <a:ext cx="9905999" cy="3541714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cs-CZ" sz="4000" dirty="0">
                <a:solidFill>
                  <a:srgbClr val="FF0000"/>
                </a:solidFill>
              </a:rPr>
              <a:t>Krájení jablka</a:t>
            </a:r>
          </a:p>
          <a:p>
            <a:pPr>
              <a:buClr>
                <a:schemeClr val="bg1"/>
              </a:buClr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</a:rPr>
              <a:t>Zpěv koled </a:t>
            </a:r>
          </a:p>
          <a:p>
            <a:pPr>
              <a:buClr>
                <a:schemeClr val="bg1"/>
              </a:buClr>
            </a:pPr>
            <a:r>
              <a:rPr lang="cs-CZ" sz="4000" dirty="0">
                <a:solidFill>
                  <a:srgbClr val="FFC000"/>
                </a:solidFill>
              </a:rPr>
              <a:t>Pečení cukroví</a:t>
            </a:r>
          </a:p>
        </p:txBody>
      </p:sp>
      <p:pic>
        <p:nvPicPr>
          <p:cNvPr id="2050" name="Picture 2" descr="Jak o Vánocích předvídat budoucnost?">
            <a:extLst>
              <a:ext uri="{FF2B5EF4-FFF2-40B4-BE49-F238E27FC236}">
                <a16:creationId xmlns:a16="http://schemas.microsoft.com/office/drawing/2014/main" id="{12C4D0D6-CB6B-BE37-0FEF-3D2B04483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73" y="2097088"/>
            <a:ext cx="2953614" cy="196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Šťastné Děti Přátelé Různých Etnik Zpěv Koledy Štědrý Večer Stock Vector od  © Kakigori 429657432">
            <a:extLst>
              <a:ext uri="{FF2B5EF4-FFF2-40B4-BE49-F238E27FC236}">
                <a16:creationId xmlns:a16="http://schemas.microsoft.com/office/drawing/2014/main" id="{6814B764-0974-30F5-53DC-DA1F9E10D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"/>
          <a:stretch/>
        </p:blipFill>
        <p:spPr bwMode="auto">
          <a:xfrm>
            <a:off x="8192049" y="2437002"/>
            <a:ext cx="3273208" cy="327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ánoční cukroví – Wikipedie">
            <a:extLst>
              <a:ext uri="{FF2B5EF4-FFF2-40B4-BE49-F238E27FC236}">
                <a16:creationId xmlns:a16="http://schemas.microsoft.com/office/drawing/2014/main" id="{93E08DD5-3C38-596E-ED14-40E8BC222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33" y="4362622"/>
            <a:ext cx="2876757" cy="215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175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38289B-64D6-ED55-6612-A7613751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u="sng" dirty="0">
                <a:solidFill>
                  <a:srgbClr val="FF0066"/>
                </a:solidFill>
              </a:rPr>
              <a:t>Můj Vánoční dárek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11EBE6-7F8C-B72B-98D1-C650E88DE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509555"/>
            <a:ext cx="9566228" cy="3281646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rgbClr val="7030A0"/>
                </a:solidFill>
              </a:rPr>
              <a:t>Kšiltovka</a:t>
            </a:r>
            <a:r>
              <a:rPr lang="cs-CZ" sz="5400" dirty="0"/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71C095B-AC9D-FE81-2D8B-23891641A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9" b="17858"/>
          <a:stretch/>
        </p:blipFill>
        <p:spPr bwMode="auto">
          <a:xfrm>
            <a:off x="4666592" y="2247309"/>
            <a:ext cx="6041049" cy="399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9040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4D044-E2EC-FA5E-E40E-E04C7CCA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>
                <a:solidFill>
                  <a:srgbClr val="FF0000"/>
                </a:solidFill>
              </a:rPr>
              <a:t>SILVESTR 31.12</a:t>
            </a:r>
          </a:p>
        </p:txBody>
      </p:sp>
      <p:pic>
        <p:nvPicPr>
          <p:cNvPr id="1026" name="Picture 2" descr="Jak vybrat víno?">
            <a:extLst>
              <a:ext uri="{FF2B5EF4-FFF2-40B4-BE49-F238E27FC236}">
                <a16:creationId xmlns:a16="http://schemas.microsoft.com/office/drawing/2014/main" id="{94A45EBD-810F-17C1-2849-BA9F54F3E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5" y="2422513"/>
            <a:ext cx="4644032" cy="309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Šťastný nový rok 2024 fototapeta • fototapety 2024, sylvester, high -end |  myloview.cz">
            <a:extLst>
              <a:ext uri="{FF2B5EF4-FFF2-40B4-BE49-F238E27FC236}">
                <a16:creationId xmlns:a16="http://schemas.microsoft.com/office/drawing/2014/main" id="{521D0C82-9B1B-25C2-49BC-5A5863E0D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379" y="2631467"/>
            <a:ext cx="4335255" cy="260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371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35</TotalTime>
  <Words>21</Words>
  <Application>Microsoft Office PowerPoint</Application>
  <PresentationFormat>Širokoúhlá obrazovka</PresentationFormat>
  <Paragraphs>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Tw Cen MT</vt:lpstr>
      <vt:lpstr>Obvod</vt:lpstr>
      <vt:lpstr>Krásné vánoce VÁM PŘEJE MAREK</vt:lpstr>
      <vt:lpstr>Prezentace aplikace PowerPoint</vt:lpstr>
      <vt:lpstr>Vánoční zvyky</vt:lpstr>
      <vt:lpstr>Můj Vánoční dárek</vt:lpstr>
      <vt:lpstr>SILVESTR 31.12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zak11 Dyjakovice</dc:creator>
  <cp:lastModifiedBy>zak1 Dyjakovice</cp:lastModifiedBy>
  <cp:revision>4</cp:revision>
  <dcterms:created xsi:type="dcterms:W3CDTF">2023-12-11T11:05:50Z</dcterms:created>
  <dcterms:modified xsi:type="dcterms:W3CDTF">2023-12-13T12:11:21Z</dcterms:modified>
</cp:coreProperties>
</file>