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57F6D6-3108-4FE9-996C-C53BCEADEB6C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36225A0-1E34-4863-8A88-668FE26F6A38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775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F6D6-3108-4FE9-996C-C53BCEADEB6C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25A0-1E34-4863-8A88-668FE26F6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41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F6D6-3108-4FE9-996C-C53BCEADEB6C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25A0-1E34-4863-8A88-668FE26F6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10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F6D6-3108-4FE9-996C-C53BCEADEB6C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25A0-1E34-4863-8A88-668FE26F6A38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111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F6D6-3108-4FE9-996C-C53BCEADEB6C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25A0-1E34-4863-8A88-668FE26F6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1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F6D6-3108-4FE9-996C-C53BCEADEB6C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25A0-1E34-4863-8A88-668FE26F6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76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F6D6-3108-4FE9-996C-C53BCEADEB6C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25A0-1E34-4863-8A88-668FE26F6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02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F6D6-3108-4FE9-996C-C53BCEADEB6C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25A0-1E34-4863-8A88-668FE26F6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94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F6D6-3108-4FE9-996C-C53BCEADEB6C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25A0-1E34-4863-8A88-668FE26F6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18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F6D6-3108-4FE9-996C-C53BCEADEB6C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25A0-1E34-4863-8A88-668FE26F6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2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F6D6-3108-4FE9-996C-C53BCEADEB6C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25A0-1E34-4863-8A88-668FE26F6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98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F6D6-3108-4FE9-996C-C53BCEADEB6C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25A0-1E34-4863-8A88-668FE26F6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7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F6D6-3108-4FE9-996C-C53BCEADEB6C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25A0-1E34-4863-8A88-668FE26F6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1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F6D6-3108-4FE9-996C-C53BCEADEB6C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25A0-1E34-4863-8A88-668FE26F6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72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F6D6-3108-4FE9-996C-C53BCEADEB6C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25A0-1E34-4863-8A88-668FE26F6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70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F6D6-3108-4FE9-996C-C53BCEADEB6C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25A0-1E34-4863-8A88-668FE26F6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74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F6D6-3108-4FE9-996C-C53BCEADEB6C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25A0-1E34-4863-8A88-668FE26F6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6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57F6D6-3108-4FE9-996C-C53BCEADEB6C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6225A0-1E34-4863-8A88-668FE26F6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63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F1728A-494F-BBC3-EDF0-128686C32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06018"/>
            <a:ext cx="10396882" cy="2676940"/>
          </a:xfrm>
        </p:spPr>
        <p:txBody>
          <a:bodyPr>
            <a:normAutofit/>
          </a:bodyPr>
          <a:lstStyle/>
          <a:p>
            <a:pPr algn="ctr"/>
            <a:r>
              <a:rPr lang="cs-CZ" sz="4400" dirty="0"/>
              <a:t>Sčítání ptáků na krmítku </a:t>
            </a:r>
            <a:br>
              <a:rPr lang="cs-CZ" sz="4400" dirty="0"/>
            </a:br>
            <a:r>
              <a:rPr lang="cs-CZ" sz="4400" dirty="0"/>
              <a:t>5.1. – 7.1. 2024</a:t>
            </a:r>
            <a:br>
              <a:rPr lang="cs-CZ" sz="4400" dirty="0"/>
            </a:br>
            <a:r>
              <a:rPr lang="cs-CZ" sz="4400" dirty="0"/>
              <a:t>česká společnost ornitologická</a:t>
            </a:r>
          </a:p>
        </p:txBody>
      </p:sp>
      <p:pic>
        <p:nvPicPr>
          <p:cNvPr id="1026" name="Picture 2" descr="ČSO-Česká společnost ornitologická">
            <a:extLst>
              <a:ext uri="{FF2B5EF4-FFF2-40B4-BE49-F238E27FC236}">
                <a16:creationId xmlns:a16="http://schemas.microsoft.com/office/drawing/2014/main" id="{960737A5-819E-E28A-692C-3BDEE3C3B8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t="2680" r="15414" b="3812"/>
          <a:stretch/>
        </p:blipFill>
        <p:spPr bwMode="auto">
          <a:xfrm>
            <a:off x="137480" y="1895061"/>
            <a:ext cx="2920056" cy="34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ock ilustrace Různé Typy Krmítek Pro Ptáky – stáhnout obrázek nyní - Pták,  Krmítko, Krmení - iStock">
            <a:extLst>
              <a:ext uri="{FF2B5EF4-FFF2-40B4-BE49-F238E27FC236}">
                <a16:creationId xmlns:a16="http://schemas.microsoft.com/office/drawing/2014/main" id="{FE2DC3CA-57E1-4AFE-C90E-AA274C68B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36" y="2495627"/>
            <a:ext cx="4686995" cy="274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ak poznat 10 nejčastějších ptáků na českých krmítkách?">
            <a:extLst>
              <a:ext uri="{FF2B5EF4-FFF2-40B4-BE49-F238E27FC236}">
                <a16:creationId xmlns:a16="http://schemas.microsoft.com/office/drawing/2014/main" id="{EE48DE46-2A18-D660-36F9-14D68401F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352" y="2723115"/>
            <a:ext cx="3186626" cy="222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11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78DB8E-BC21-A1B8-814C-082D64FA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Pěnkava obecná -samec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B19445-506C-A5CE-46C7-10F390E27C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3153" y="1736035"/>
            <a:ext cx="4208117" cy="337930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3600" dirty="0">
                <a:solidFill>
                  <a:schemeClr val="accent1"/>
                </a:solidFill>
              </a:rPr>
              <a:t>Délka 14,5 – 16 cm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600" dirty="0">
                <a:solidFill>
                  <a:schemeClr val="accent1"/>
                </a:solidFill>
              </a:rPr>
              <a:t> odstíny růžové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600" dirty="0">
                <a:solidFill>
                  <a:schemeClr val="accent1"/>
                </a:solidFill>
              </a:rPr>
              <a:t> živí se semeny</a:t>
            </a:r>
          </a:p>
          <a:p>
            <a:pPr marL="457200" indent="-457200">
              <a:buFont typeface="+mj-lt"/>
              <a:buAutoNum type="arabicPeriod"/>
            </a:pPr>
            <a:endParaRPr lang="cs-CZ" sz="32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Pěnkava obecná – Wikipedie">
            <a:extLst>
              <a:ext uri="{FF2B5EF4-FFF2-40B4-BE49-F238E27FC236}">
                <a16:creationId xmlns:a16="http://schemas.microsoft.com/office/drawing/2014/main" id="{2163ECEB-AF36-D957-42EA-71CF9A5A5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500" y="1736035"/>
            <a:ext cx="4997657" cy="374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5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ak vyrobit krmítko? Chce to dřevo, čas a šikovné ruce - Deník.cz">
            <a:extLst>
              <a:ext uri="{FF2B5EF4-FFF2-40B4-BE49-F238E27FC236}">
                <a16:creationId xmlns:a16="http://schemas.microsoft.com/office/drawing/2014/main" id="{FC7FCE17-7BA4-3803-7F48-9740FEB60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1" t="6369" r="32037"/>
          <a:stretch/>
        </p:blipFill>
        <p:spPr bwMode="auto">
          <a:xfrm>
            <a:off x="4161183" y="901148"/>
            <a:ext cx="3193773" cy="364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táci u krmítka - obrázková karta - Nese v lese">
            <a:extLst>
              <a:ext uri="{FF2B5EF4-FFF2-40B4-BE49-F238E27FC236}">
                <a16:creationId xmlns:a16="http://schemas.microsoft.com/office/drawing/2014/main" id="{82AFD826-0B6C-999C-8966-AA7F7A06F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97" t="15944" r="11219" b="47971"/>
          <a:stretch/>
        </p:blipFill>
        <p:spPr bwMode="auto">
          <a:xfrm>
            <a:off x="859004" y="901148"/>
            <a:ext cx="1685415" cy="207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Ptáci u krmítka - obrázková karta - Nese v lese">
            <a:extLst>
              <a:ext uri="{FF2B5EF4-FFF2-40B4-BE49-F238E27FC236}">
                <a16:creationId xmlns:a16="http://schemas.microsoft.com/office/drawing/2014/main" id="{927FB1C5-19DF-D392-C5A2-E3DE81C55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7" t="10048" r="48188" b="62512"/>
          <a:stretch/>
        </p:blipFill>
        <p:spPr bwMode="auto">
          <a:xfrm>
            <a:off x="1364975" y="3286538"/>
            <a:ext cx="2358887" cy="188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táci u krmítka - obrázková karta - Nese v lese">
            <a:extLst>
              <a:ext uri="{FF2B5EF4-FFF2-40B4-BE49-F238E27FC236}">
                <a16:creationId xmlns:a16="http://schemas.microsoft.com/office/drawing/2014/main" id="{7002C860-061E-4FEB-140E-F2E69FE2FC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5" t="59324" r="10052" b="8599"/>
          <a:stretch/>
        </p:blipFill>
        <p:spPr bwMode="auto">
          <a:xfrm>
            <a:off x="7609133" y="509143"/>
            <a:ext cx="3602686" cy="207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Ptáci u krmítka - obrázková karta - Nese v lese">
            <a:extLst>
              <a:ext uri="{FF2B5EF4-FFF2-40B4-BE49-F238E27FC236}">
                <a16:creationId xmlns:a16="http://schemas.microsoft.com/office/drawing/2014/main" id="{F7D666B8-E9E1-2923-A904-BD38C2F6C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1" t="24155" r="67901" b="48405"/>
          <a:stretch/>
        </p:blipFill>
        <p:spPr bwMode="auto">
          <a:xfrm>
            <a:off x="8150087" y="3059206"/>
            <a:ext cx="2213112" cy="210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75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66C2A7-5E12-DB9E-9484-FEF26A22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Pěnkava obecná </a:t>
            </a:r>
          </a:p>
        </p:txBody>
      </p:sp>
      <p:pic>
        <p:nvPicPr>
          <p:cNvPr id="2050" name="Picture 2" descr="Ptáci u krmítka - obrázková karta - Nese v lese">
            <a:extLst>
              <a:ext uri="{FF2B5EF4-FFF2-40B4-BE49-F238E27FC236}">
                <a16:creationId xmlns:a16="http://schemas.microsoft.com/office/drawing/2014/main" id="{9B58C165-0E42-6013-62B0-22AB30863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4" t="24186" r="69775" b="53218"/>
          <a:stretch/>
        </p:blipFill>
        <p:spPr bwMode="auto">
          <a:xfrm>
            <a:off x="7091441" y="1261782"/>
            <a:ext cx="3991242" cy="401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7B2E6B50-AF2A-1BFD-23EF-B2DD23E25116}"/>
              </a:ext>
            </a:extLst>
          </p:cNvPr>
          <p:cNvSpPr/>
          <p:nvPr/>
        </p:nvSpPr>
        <p:spPr>
          <a:xfrm rot="1355341">
            <a:off x="6355569" y="55270"/>
            <a:ext cx="2832831" cy="1917277"/>
          </a:xfrm>
          <a:prstGeom prst="rightArrow">
            <a:avLst>
              <a:gd name="adj1" fmla="val 40361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70C0"/>
                </a:solidFill>
              </a:rPr>
              <a:t>modro – šedé temno a týl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9972532C-EA63-9324-7F63-C868F4A30C09}"/>
              </a:ext>
            </a:extLst>
          </p:cNvPr>
          <p:cNvSpPr/>
          <p:nvPr/>
        </p:nvSpPr>
        <p:spPr>
          <a:xfrm rot="1355341">
            <a:off x="5367342" y="1455108"/>
            <a:ext cx="2832831" cy="1917277"/>
          </a:xfrm>
          <a:prstGeom prst="rightArrow">
            <a:avLst>
              <a:gd name="adj1" fmla="val 40361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Odstíny růžové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C1C16E36-2C21-0073-BDDB-CD015C083476}"/>
              </a:ext>
            </a:extLst>
          </p:cNvPr>
          <p:cNvSpPr/>
          <p:nvPr/>
        </p:nvSpPr>
        <p:spPr>
          <a:xfrm rot="20505400">
            <a:off x="5985512" y="3666371"/>
            <a:ext cx="2832831" cy="1917277"/>
          </a:xfrm>
          <a:prstGeom prst="rightArrow">
            <a:avLst>
              <a:gd name="adj1" fmla="val 40361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Bíla páska v křídle</a:t>
            </a:r>
          </a:p>
        </p:txBody>
      </p:sp>
    </p:spTree>
    <p:extLst>
      <p:ext uri="{BB962C8B-B14F-4D97-AF65-F5344CB8AC3E}">
        <p14:creationId xmlns:p14="http://schemas.microsoft.com/office/powerpoint/2010/main" val="164989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66C2A7-5E12-DB9E-9484-FEF26A22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Sojka obecná </a:t>
            </a: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7B2E6B50-AF2A-1BFD-23EF-B2DD23E25116}"/>
              </a:ext>
            </a:extLst>
          </p:cNvPr>
          <p:cNvSpPr/>
          <p:nvPr/>
        </p:nvSpPr>
        <p:spPr>
          <a:xfrm rot="1355341">
            <a:off x="5507826" y="4244"/>
            <a:ext cx="2832831" cy="1917277"/>
          </a:xfrm>
          <a:prstGeom prst="rightArrow">
            <a:avLst>
              <a:gd name="adj1" fmla="val 40361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70C0"/>
                </a:solidFill>
              </a:rPr>
              <a:t> růžové odstíny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9972532C-EA63-9324-7F63-C868F4A30C09}"/>
              </a:ext>
            </a:extLst>
          </p:cNvPr>
          <p:cNvSpPr/>
          <p:nvPr/>
        </p:nvSpPr>
        <p:spPr>
          <a:xfrm rot="1355341">
            <a:off x="5475889" y="1764107"/>
            <a:ext cx="2832831" cy="1917277"/>
          </a:xfrm>
          <a:prstGeom prst="rightArrow">
            <a:avLst>
              <a:gd name="adj1" fmla="val 40361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Modro černá pírka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C1C16E36-2C21-0073-BDDB-CD015C083476}"/>
              </a:ext>
            </a:extLst>
          </p:cNvPr>
          <p:cNvSpPr/>
          <p:nvPr/>
        </p:nvSpPr>
        <p:spPr>
          <a:xfrm rot="16200000">
            <a:off x="1248658" y="2189514"/>
            <a:ext cx="2832831" cy="1917277"/>
          </a:xfrm>
          <a:prstGeom prst="rightArrow">
            <a:avLst>
              <a:gd name="adj1" fmla="val 40361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>
                <a:solidFill>
                  <a:schemeClr val="tx1"/>
                </a:solidFill>
              </a:rPr>
              <a:t>33-36cm</a:t>
            </a:r>
          </a:p>
        </p:txBody>
      </p:sp>
      <p:pic>
        <p:nvPicPr>
          <p:cNvPr id="3074" name="Picture 2" descr="Sojka obecná – Wikipedie">
            <a:extLst>
              <a:ext uri="{FF2B5EF4-FFF2-40B4-BE49-F238E27FC236}">
                <a16:creationId xmlns:a16="http://schemas.microsoft.com/office/drawing/2014/main" id="{2D1B7735-C040-C4D9-3BE7-57C98B67D7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" r="20634"/>
          <a:stretch/>
        </p:blipFill>
        <p:spPr bwMode="auto">
          <a:xfrm>
            <a:off x="8171393" y="962882"/>
            <a:ext cx="3405403" cy="318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34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Hlavní událos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Hlavní událos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avní událos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Hlavní událost</Template>
  <TotalTime>61</TotalTime>
  <Words>54</Words>
  <Application>Microsoft Office PowerPoint</Application>
  <PresentationFormat>Širokoúhlá obrazovka</PresentationFormat>
  <Paragraphs>13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Impact</vt:lpstr>
      <vt:lpstr>Hlavní událost</vt:lpstr>
      <vt:lpstr>Sčítání ptáků na krmítku  5.1. – 7.1. 2024 česká společnost ornitologická</vt:lpstr>
      <vt:lpstr>Pěnkava obecná -samec</vt:lpstr>
      <vt:lpstr>Prezentace aplikace PowerPoint</vt:lpstr>
      <vt:lpstr>Pěnkava obecná </vt:lpstr>
      <vt:lpstr>Sojka obecná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zak11 Dyjakovice</dc:creator>
  <cp:lastModifiedBy>zak11 Dyjakovice</cp:lastModifiedBy>
  <cp:revision>6</cp:revision>
  <dcterms:created xsi:type="dcterms:W3CDTF">2024-01-03T11:50:17Z</dcterms:created>
  <dcterms:modified xsi:type="dcterms:W3CDTF">2024-01-10T12:11:23Z</dcterms:modified>
</cp:coreProperties>
</file>