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6712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02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408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793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0236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1950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0622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0213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24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12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435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885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403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322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225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204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E7CD-A095-4B9D-B6BB-E3105CFBED98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5D00AA-E6E6-4E20-9AC8-5CCD17BD67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76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1C0D3F-C0DA-08B7-A8D9-4BDF495A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JE DOMOV ZVÍŘAT A ROSTLIN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xmlns="" id="{4CC2C831-66D2-B119-283E-C2304C23A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803775" flipV="1">
            <a:off x="8823088" y="1808722"/>
            <a:ext cx="2948320" cy="1960633"/>
          </a:xfrm>
        </p:spPr>
      </p:pic>
      <p:pic>
        <p:nvPicPr>
          <p:cNvPr id="2050" name="Picture 2" descr="FOTOTAPETA LES | Pokojík">
            <a:extLst>
              <a:ext uri="{FF2B5EF4-FFF2-40B4-BE49-F238E27FC236}">
                <a16:creationId xmlns:a16="http://schemas.microsoft.com/office/drawing/2014/main" xmlns="" id="{F7DC64F9-B9A5-5156-84A9-C0FFCC444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964" y="1517596"/>
            <a:ext cx="5071339" cy="35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53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34D6ED-B876-AD0A-00F8-E9FC0D87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MRAVENEC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DF09CB1-2AE9-46D0-0260-C0D736A5F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139" y="21336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´mravenec se dorůstá 2-3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mravenec  Žije v mraveništi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30602F3-8C7E-2790-4376-02EB79D967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6354" y="3214253"/>
            <a:ext cx="3858491" cy="2572327"/>
          </a:xfrm>
          <a:prstGeom prst="rect">
            <a:avLst/>
          </a:prstGeom>
        </p:spPr>
      </p:pic>
      <p:pic>
        <p:nvPicPr>
          <p:cNvPr id="3074" name="Picture 2" descr="Jak se zbavit mravenců v jahodovém záhonu: Dobře funguje trik se zubní ...">
            <a:extLst>
              <a:ext uri="{FF2B5EF4-FFF2-40B4-BE49-F238E27FC236}">
                <a16:creationId xmlns:a16="http://schemas.microsoft.com/office/drawing/2014/main" xmlns="" id="{62199BE6-293C-36FF-DC92-984A4184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609" y="1958108"/>
            <a:ext cx="5835348" cy="319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25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724D14-0E8F-FE0F-9719-92651F3C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563418"/>
            <a:ext cx="8102784" cy="1341582"/>
          </a:xfrm>
        </p:spPr>
        <p:txBody>
          <a:bodyPr>
            <a:normAutofit/>
          </a:bodyPr>
          <a:lstStyle/>
          <a:p>
            <a:pPr algn="ctr"/>
            <a:r>
              <a:rPr lang="cs-CZ" sz="6000" b="1" i="1" dirty="0">
                <a:solidFill>
                  <a:schemeClr val="accent5"/>
                </a:solidFill>
              </a:rPr>
              <a:t>VEVERKA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E0EA76-3C48-549A-9597-60F80701F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Dosahuje hmotnosti mezi 250 až 340 g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b="1" i="1" dirty="0">
                <a:solidFill>
                  <a:schemeClr val="accent5">
                    <a:lumMod val="50000"/>
                  </a:schemeClr>
                </a:solidFill>
              </a:rPr>
              <a:t>Dorůstá se  19až23 cm</a:t>
            </a:r>
          </a:p>
        </p:txBody>
      </p:sp>
      <p:pic>
        <p:nvPicPr>
          <p:cNvPr id="2050" name="Picture 2" descr="Nalezený obrázek pro VEVERKA">
            <a:extLst>
              <a:ext uri="{FF2B5EF4-FFF2-40B4-BE49-F238E27FC236}">
                <a16:creationId xmlns:a16="http://schemas.microsoft.com/office/drawing/2014/main" xmlns="" id="{FF38F169-A27E-191F-AE10-A2B45022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6619" y="1638301"/>
            <a:ext cx="3402156" cy="22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nd d'écran : écureuil, des noisettes, l'automne, feuilles, souche d ...">
            <a:extLst>
              <a:ext uri="{FF2B5EF4-FFF2-40B4-BE49-F238E27FC236}">
                <a16:creationId xmlns:a16="http://schemas.microsoft.com/office/drawing/2014/main" xmlns="" id="{672BB602-A4F8-6882-3ABA-20FA41BA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620" y="3121615"/>
            <a:ext cx="5394036" cy="35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45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7C8589-4C06-B4AF-7D90-55ABAD1D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MOCHOMŮRKA ČERVENÁ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F21A774-DCCA-DB5E-7BF7-4D4B98D43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716" y="3039196"/>
            <a:ext cx="6807277" cy="2271661"/>
          </a:xfrm>
        </p:spPr>
        <p:txBody>
          <a:bodyPr/>
          <a:lstStyle/>
          <a:p>
            <a:r>
              <a:rPr lang="cs-CZ" dirty="0"/>
              <a:t>Klobouk muže mít průměr 8 až 20</a:t>
            </a:r>
          </a:p>
          <a:p>
            <a:pPr marL="0" indent="0">
              <a:buNone/>
            </a:pPr>
            <a:r>
              <a:rPr lang="cs-CZ" dirty="0"/>
              <a:t> je jedovatá houba</a:t>
            </a:r>
          </a:p>
        </p:txBody>
      </p:sp>
      <p:pic>
        <p:nvPicPr>
          <p:cNvPr id="1026" name="Picture 2" descr="Muchomůrka červená (Amanita muscaria) | Zahrada-cs.com">
            <a:extLst>
              <a:ext uri="{FF2B5EF4-FFF2-40B4-BE49-F238E27FC236}">
                <a16:creationId xmlns:a16="http://schemas.microsoft.com/office/drawing/2014/main" xmlns="" id="{1278F929-4C2B-5CB7-88C9-759A3BED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492" y="1915000"/>
            <a:ext cx="2946400" cy="44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tražné tabulky - Pozor jedovaté látky - Manutan.cz">
            <a:extLst>
              <a:ext uri="{FF2B5EF4-FFF2-40B4-BE49-F238E27FC236}">
                <a16:creationId xmlns:a16="http://schemas.microsoft.com/office/drawing/2014/main" xmlns="" id="{972DFC2C-E16A-D798-3E63-B6C2D9B30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610" y="3964709"/>
            <a:ext cx="2778414" cy="27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6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44</Words>
  <Application>Microsoft Office PowerPoint</Application>
  <PresentationFormat>Vlastní</PresentationFormat>
  <Paragraphs>10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Stébla</vt:lpstr>
      <vt:lpstr>LES JE DOMOV ZVÍŘAT A ROSTLIN</vt:lpstr>
      <vt:lpstr>MRAVENEC</vt:lpstr>
      <vt:lpstr>VEVERKA</vt:lpstr>
      <vt:lpstr>MOCHOMŮRKA ČERVENÁ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JE DOMOV ZVÍŘAT A ROSTLIN</dc:title>
  <dc:creator>zak</dc:creator>
  <cp:lastModifiedBy>Alena</cp:lastModifiedBy>
  <cp:revision>6</cp:revision>
  <dcterms:created xsi:type="dcterms:W3CDTF">2025-03-26T10:09:06Z</dcterms:created>
  <dcterms:modified xsi:type="dcterms:W3CDTF">2025-04-15T18:01:40Z</dcterms:modified>
</cp:coreProperties>
</file>