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98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03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4934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37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27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24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92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63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4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0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93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46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22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86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91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86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8A5B7-7104-439D-B038-DF0C2DE12E9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0D13DC-967A-4466-AEB8-6551C16485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462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1394-6C7C-4A08-BCAD-A9ADA1BE1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B08B0-1998-E05A-AE6F-F3319A108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329" y="659903"/>
            <a:ext cx="6024283" cy="801344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den stromů 20.10.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5FC993-7A48-CF86-2E44-1F598C34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36" y="1828800"/>
            <a:ext cx="4797463" cy="50292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D9C9916-5F53-64CC-2F15-1EAC24421170}"/>
              </a:ext>
            </a:extLst>
          </p:cNvPr>
          <p:cNvSpPr txBox="1"/>
          <p:nvPr/>
        </p:nvSpPr>
        <p:spPr>
          <a:xfrm>
            <a:off x="13088471" y="6633882"/>
            <a:ext cx="45719" cy="2308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https://naturhelp.cz/wp-content/uploads/2020/03/Dub-zimn%C3%AD-min-3-1500x1000.jpeg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F8C7EE-E2F0-FEAC-F630-95FFD95DF4FA}"/>
              </a:ext>
            </a:extLst>
          </p:cNvPr>
          <p:cNvSpPr txBox="1"/>
          <p:nvPr/>
        </p:nvSpPr>
        <p:spPr>
          <a:xfrm>
            <a:off x="3361765" y="14531352"/>
            <a:ext cx="6723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https://naturhelp.cz/wp-content/uploads/2020/03/Dub-zimn%C3%AD-min-3-1500x1000.jpeghttps://naturhelp.cz/wp-content/uploads/2020/03/Dub-zimn%C3%AD-min-3-1500x1000.jpeg</a:t>
            </a:r>
          </a:p>
        </p:txBody>
      </p:sp>
    </p:spTree>
    <p:extLst>
      <p:ext uri="{BB962C8B-B14F-4D97-AF65-F5344CB8AC3E}">
        <p14:creationId xmlns:p14="http://schemas.microsoft.com/office/powerpoint/2010/main" val="273692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2790F-BAE3-D9CE-3AE3-64275F55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046" y="582108"/>
            <a:ext cx="8287594" cy="1258644"/>
          </a:xfrm>
        </p:spPr>
        <p:txBody>
          <a:bodyPr/>
          <a:lstStyle/>
          <a:p>
            <a:r>
              <a:rPr lang="cs-CZ" dirty="0"/>
              <a:t>javor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69E7E-CCC2-6DFD-979F-E4545F6393A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9228282" y="60413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1026" name="Picture 2" descr="Javor amurský GINNALA intenzivní OHNIVÁ BARVA LISTŮ NA PODZIM sazenice za  464.00CZK - Allegro">
            <a:extLst>
              <a:ext uri="{FF2B5EF4-FFF2-40B4-BE49-F238E27FC236}">
                <a16:creationId xmlns:a16="http://schemas.microsoft.com/office/drawing/2014/main" id="{800658C5-C355-8C50-2D43-936182CF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28" y="2838899"/>
            <a:ext cx="3968773" cy="39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tapeta Javor klen list - PIXERS.CZ">
            <a:extLst>
              <a:ext uri="{FF2B5EF4-FFF2-40B4-BE49-F238E27FC236}">
                <a16:creationId xmlns:a16="http://schemas.microsoft.com/office/drawing/2014/main" id="{B47C9B82-B488-CA28-D1DF-E7EFA716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5315"/>
            <a:ext cx="3253824" cy="42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vor babyka 'Red Shine'">
            <a:extLst>
              <a:ext uri="{FF2B5EF4-FFF2-40B4-BE49-F238E27FC236}">
                <a16:creationId xmlns:a16="http://schemas.microsoft.com/office/drawing/2014/main" id="{72CBD619-D626-E5FD-077D-61A8040F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26" y="319316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5497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61</Words>
  <Application>Microsoft Office PowerPoint</Application>
  <PresentationFormat>Širokoúhlá obrazovka</PresentationFormat>
  <Paragraphs>4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Fazeta</vt:lpstr>
      <vt:lpstr>den stromů 20.10.</vt:lpstr>
      <vt:lpstr>javor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3</cp:revision>
  <dcterms:created xsi:type="dcterms:W3CDTF">2025-10-17T05:21:12Z</dcterms:created>
  <dcterms:modified xsi:type="dcterms:W3CDTF">2025-10-20T20:22:07Z</dcterms:modified>
</cp:coreProperties>
</file>