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9483B3-739D-E65F-67EA-631E5AC58022}" v="169" dt="2025-11-25T17:58:30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16831A-E4F7-FF36-3D0D-597284A15156}"/>
              </a:ext>
            </a:extLst>
          </p:cNvPr>
          <p:cNvSpPr txBox="1"/>
          <p:nvPr/>
        </p:nvSpPr>
        <p:spPr>
          <a:xfrm>
            <a:off x="467359" y="355600"/>
            <a:ext cx="56184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Sloup </a:t>
            </a:r>
            <a:r>
              <a:rPr lang="en-US" sz="4000" b="1" err="1"/>
              <a:t>vysokého</a:t>
            </a:r>
            <a:r>
              <a:rPr lang="en-US" sz="4000" b="1" dirty="0"/>
              <a:t> </a:t>
            </a:r>
            <a:r>
              <a:rPr lang="en-US" sz="4000" b="1" err="1"/>
              <a:t>napětí</a:t>
            </a:r>
            <a:endParaRPr lang="en-US" sz="4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09730-D830-FD9F-CF19-20DCBFF7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25" y="568271"/>
            <a:ext cx="5091761" cy="57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410D-B4D8-3689-938C-D99192FE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80" y="354965"/>
            <a:ext cx="4937760" cy="82772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Sloup </a:t>
            </a:r>
            <a:r>
              <a:rPr lang="en-US" b="1" err="1"/>
              <a:t>nízkého</a:t>
            </a:r>
            <a:r>
              <a:rPr lang="en-US" b="1" dirty="0"/>
              <a:t> </a:t>
            </a:r>
            <a:r>
              <a:rPr lang="en-US" b="1" err="1"/>
              <a:t>napětí</a:t>
            </a:r>
            <a:endParaRPr lang="en-US" b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4FB473-2945-F151-048D-AB1693515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7529" y="818235"/>
            <a:ext cx="5078094" cy="52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7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71D8-7C29-1A33-2C71-8DFF95D0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80" y="680085"/>
            <a:ext cx="10515600" cy="594043"/>
          </a:xfrm>
        </p:spPr>
        <p:txBody>
          <a:bodyPr>
            <a:normAutofit fontScale="90000"/>
          </a:bodyPr>
          <a:lstStyle/>
          <a:p>
            <a:r>
              <a:rPr lang="en-US" sz="4000" b="1" err="1"/>
              <a:t>Transformátor</a:t>
            </a:r>
            <a:endParaRPr lang="en-US" sz="4000" b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F59691-7FCD-FB08-C080-151F39C62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229" y="972185"/>
            <a:ext cx="33463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7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DA55-8D36-CBC3-D922-7053B2DC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/>
              <a:t>Hlavní</a:t>
            </a:r>
            <a:r>
              <a:rPr lang="en-US" sz="4000" b="1" dirty="0"/>
              <a:t> </a:t>
            </a:r>
            <a:r>
              <a:rPr lang="en-US" sz="4000" b="1" dirty="0" err="1"/>
              <a:t>vypínač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AE1A3D-34BF-F132-9CF7-A8C0E643B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483" y="1696473"/>
            <a:ext cx="95510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8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B772-0558-F996-6C18-ED4C22F87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Elektroměr</a:t>
            </a:r>
            <a:endParaRPr lang="en-US" sz="4000" b="1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8C30A3-428B-40AA-C533-95721D65C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857" y="1368425"/>
            <a:ext cx="52500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2DA0-9E7F-E7B3-EA7B-BB88F4A0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err="1"/>
              <a:t>Zásuvka</a:t>
            </a:r>
            <a:endParaRPr lang="en-US" sz="40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E97EA2-A5D4-8498-6F40-0E74E3B90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9481" y="151565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4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B1B8-8B24-7197-A91D-8BA683F6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Elek. </a:t>
            </a:r>
            <a:r>
              <a:rPr lang="en-US" dirty="0" err="1"/>
              <a:t>přístroj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EF8011-61F2-DF41-97A0-05FCAD58E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9606" y="521185"/>
            <a:ext cx="3767432" cy="58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655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Motiv systému Office</vt:lpstr>
      <vt:lpstr>PowerPoint Presentation</vt:lpstr>
      <vt:lpstr>Sloup nízkého napětí</vt:lpstr>
      <vt:lpstr>Transformátor</vt:lpstr>
      <vt:lpstr>Hlavní vypínač </vt:lpstr>
      <vt:lpstr>Elektroměr</vt:lpstr>
      <vt:lpstr>Zásuvka</vt:lpstr>
      <vt:lpstr>Elek. přístroj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60</cp:revision>
  <dcterms:created xsi:type="dcterms:W3CDTF">2025-11-25T17:33:00Z</dcterms:created>
  <dcterms:modified xsi:type="dcterms:W3CDTF">2025-11-25T17:58:42Z</dcterms:modified>
</cp:coreProperties>
</file>