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8" r:id="rId2"/>
    <p:sldId id="260" r:id="rId3"/>
    <p:sldId id="261" r:id="rId4"/>
    <p:sldId id="262" r:id="rId5"/>
    <p:sldId id="263" r:id="rId6"/>
    <p:sldId id="264" r:id="rId7"/>
    <p:sldId id="266" r:id="rId8"/>
    <p:sldId id="267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-59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pPr/>
              <a:t>10/22/2025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10/22/2025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10/22/2025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10/22/2025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10/22/2025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10/22/2025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10/22/2025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10/22/2025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10/22/2025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10/22/2025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pPr/>
              <a:t>10/22/2025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pPr/>
              <a:t>10/22/2025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pPr/>
              <a:t>10/22/2025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10/22/2025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10/22/2025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10/22/2025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10/22/2025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pPr/>
              <a:t>10/22/2025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7996170-A2BA-0EFD-8DC2-3E5BA6E92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50"/>
                </a:solidFill>
              </a:rPr>
              <a:t>20. ŘÍJNA DEN STROMŮ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9C9FF23B-B711-0B34-BC47-61E9FBFC1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8777" y="1754154"/>
            <a:ext cx="4070048" cy="4944919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A939DA0B-425C-C4B1-A63C-1309FC124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00388" flipH="1">
            <a:off x="968139" y="2308387"/>
            <a:ext cx="2516535" cy="167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1456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38FE7029-F3CF-59AF-2AA6-BC1662765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6160" y="2155371"/>
            <a:ext cx="4026297" cy="2835045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98A63AA1-58A4-AA67-43BB-61F080552E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30114">
            <a:off x="214604" y="2047534"/>
            <a:ext cx="4138328" cy="2762931"/>
          </a:xfrm>
          <a:prstGeom prst="rect">
            <a:avLst/>
          </a:prstGeom>
        </p:spPr>
      </p:pic>
      <p:sp>
        <p:nvSpPr>
          <p:cNvPr id="6" name="Nadpis 5">
            <a:extLst>
              <a:ext uri="{FF2B5EF4-FFF2-40B4-BE49-F238E27FC236}">
                <a16:creationId xmlns:a16="http://schemas.microsoft.com/office/drawing/2014/main" xmlns="" id="{2678F766-13FC-1F85-EFA8-A85E8A8BF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AKÁT</a:t>
            </a:r>
          </a:p>
        </p:txBody>
      </p:sp>
    </p:spTree>
    <p:extLst>
      <p:ext uri="{BB962C8B-B14F-4D97-AF65-F5344CB8AC3E}">
        <p14:creationId xmlns:p14="http://schemas.microsoft.com/office/powerpoint/2010/main" xmlns="" val="2530991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3775CD0-0BEF-5EF2-E26F-5463CE6EC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</a:rPr>
              <a:t>modřín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9E0B4C88-432E-EF10-2698-EDDB80C09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8350" y="734440"/>
            <a:ext cx="4466253" cy="273654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ED500142-E8E2-4F54-8331-5B577FE16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58434">
            <a:off x="5058747" y="3645936"/>
            <a:ext cx="3002902" cy="225217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3890326B-B99C-F042-04B9-69DC1B21D0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111" y="1540930"/>
            <a:ext cx="3952875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434256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CCAEFFE-FD49-2699-F95F-E5021B4FF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50"/>
                </a:solidFill>
              </a:rPr>
              <a:t>smrk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26568EDD-28E3-0DB5-CD8B-EF5FFB9D1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498" y="1518848"/>
            <a:ext cx="5100735" cy="38255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0A47C278-E3B2-387C-2CD0-E0969090D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9233" y="3429000"/>
            <a:ext cx="5100735" cy="3398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98929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642FBB43-200C-41A8-761E-8527C6C22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accent2">
                    <a:lumMod val="50000"/>
                  </a:schemeClr>
                </a:solidFill>
              </a:rPr>
              <a:t>ořešák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10A09C16-2E3E-3C51-CBF5-126C5E852A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90856">
            <a:off x="5262087" y="1688840"/>
            <a:ext cx="6625246" cy="441338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C141241B-48B7-CFB3-C444-7FEA4A3EA5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384260"/>
            <a:ext cx="4655976" cy="349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552080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7C8EDC9-88A4-6E5D-1606-E3DAA2F58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>
                <a:solidFill>
                  <a:srgbClr val="FF0000"/>
                </a:solidFill>
              </a:rPr>
              <a:t>jabloň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D9AD0B8E-6779-7E17-3F43-609EB561F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40748">
            <a:off x="7382366" y="653142"/>
            <a:ext cx="4609322" cy="2592743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C11F0BFD-FA48-2271-AB2B-BBF20C616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854" y="2866862"/>
            <a:ext cx="6435824" cy="362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4176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8D77107-7632-5DFC-DE40-535BA52A5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accent2">
                    <a:lumMod val="50000"/>
                  </a:schemeClr>
                </a:solidFill>
              </a:rPr>
              <a:t>Kaštan</a:t>
            </a:r>
            <a:r>
              <a:rPr lang="cs-CZ" dirty="0"/>
              <a:t>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9D992AC0-42AD-7B82-10D9-71ADB42337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538" y="2308285"/>
            <a:ext cx="5467739" cy="4096997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2A1F0106-61EC-D716-C008-461134598A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702489" y="359268"/>
            <a:ext cx="3701143" cy="2773149"/>
          </a:xfrm>
          <a:prstGeom prst="rect">
            <a:avLst/>
          </a:prstGeom>
        </p:spPr>
      </p:pic>
      <p:pic>
        <p:nvPicPr>
          <p:cNvPr id="1026" name="Picture 2" descr="Ratgeber rund um Pflanzung, Pflege &amp; Winterschutz | Pflanzmich.de">
            <a:extLst>
              <a:ext uri="{FF2B5EF4-FFF2-40B4-BE49-F238E27FC236}">
                <a16:creationId xmlns:a16="http://schemas.microsoft.com/office/drawing/2014/main" xmlns="" id="{2072C366-6DDB-3FF9-8D0F-4BBF25022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668585">
            <a:off x="6809789" y="3779483"/>
            <a:ext cx="3032449" cy="3032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877204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2C66442-1F47-A195-15F6-3FA27462B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Bříza </a:t>
            </a:r>
          </a:p>
        </p:txBody>
      </p:sp>
      <p:pic>
        <p:nvPicPr>
          <p:cNvPr id="2050" name="Picture 2" descr="Český národní strom je lípa. Jaké stromy si zvolily ostatní evropské ...">
            <a:extLst>
              <a:ext uri="{FF2B5EF4-FFF2-40B4-BE49-F238E27FC236}">
                <a16:creationId xmlns:a16="http://schemas.microsoft.com/office/drawing/2014/main" xmlns="" id="{321493A4-490F-70CD-042B-C233AA941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94917" y="3256384"/>
            <a:ext cx="5206610" cy="3471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erbář on-line | Bříza bělokorá">
            <a:extLst>
              <a:ext uri="{FF2B5EF4-FFF2-40B4-BE49-F238E27FC236}">
                <a16:creationId xmlns:a16="http://schemas.microsoft.com/office/drawing/2014/main" xmlns="" id="{856CCEB5-0496-3E2F-2A8D-6D3AF6AFA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159022">
            <a:off x="9635730" y="476856"/>
            <a:ext cx="2391322" cy="327952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Лист березы (60 фото) - 60 фото">
            <a:extLst>
              <a:ext uri="{FF2B5EF4-FFF2-40B4-BE49-F238E27FC236}">
                <a16:creationId xmlns:a16="http://schemas.microsoft.com/office/drawing/2014/main" xmlns="" id="{D6AFBA9B-CE10-DBC5-639A-4688A3C1600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8" descr="Лист березы (60 фото) - 60 фото">
            <a:extLst>
              <a:ext uri="{FF2B5EF4-FFF2-40B4-BE49-F238E27FC236}">
                <a16:creationId xmlns:a16="http://schemas.microsoft.com/office/drawing/2014/main" xmlns="" id="{3206F208-2164-3750-4751-F921A33BA86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89E59567-026B-F1A2-368A-59EDB84AF5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8472" y="173652"/>
            <a:ext cx="3593151" cy="251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528855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70</TotalTime>
  <Words>12</Words>
  <Application>Microsoft Office PowerPoint</Application>
  <PresentationFormat>Vlastní</PresentationFormat>
  <Paragraphs>8</Paragraphs>
  <Slides>8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9" baseType="lpstr">
      <vt:lpstr>Ion</vt:lpstr>
      <vt:lpstr>20. ŘÍJNA DEN STROMŮ</vt:lpstr>
      <vt:lpstr>AKÁT</vt:lpstr>
      <vt:lpstr>modřín</vt:lpstr>
      <vt:lpstr>smrk</vt:lpstr>
      <vt:lpstr>ořešák</vt:lpstr>
      <vt:lpstr>jabloň</vt:lpstr>
      <vt:lpstr>Kaštan </vt:lpstr>
      <vt:lpstr>Bříza 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20. ŘÍJNA DEN STROMŮ</dc:title>
  <dc:creator>zak</dc:creator>
  <cp:lastModifiedBy>Alena</cp:lastModifiedBy>
  <cp:revision>8</cp:revision>
  <dcterms:created xsi:type="dcterms:W3CDTF">2025-10-13T08:13:58Z</dcterms:created>
  <dcterms:modified xsi:type="dcterms:W3CDTF">2025-10-22T17:21:45Z</dcterms:modified>
</cp:coreProperties>
</file>