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5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0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861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9662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24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30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756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517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7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60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92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27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63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34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30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4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0ABC-2E1D-4E4C-BE97-073BAFA170A8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5AD1-12C0-428C-8A40-AE75B4700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00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A27AFAA-C38B-EFFE-5A4A-F6300B0C8A8B}"/>
              </a:ext>
            </a:extLst>
          </p:cNvPr>
          <p:cNvSpPr txBox="1"/>
          <p:nvPr/>
        </p:nvSpPr>
        <p:spPr>
          <a:xfrm>
            <a:off x="3048000" y="198782"/>
            <a:ext cx="6586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/>
              <a:t>BANKY  V ČR</a:t>
            </a:r>
          </a:p>
        </p:txBody>
      </p:sp>
      <p:pic>
        <p:nvPicPr>
          <p:cNvPr id="1028" name="Picture 4" descr="moneta-money-bank-logo - FAIRAIR">
            <a:extLst>
              <a:ext uri="{FF2B5EF4-FFF2-40B4-BE49-F238E27FC236}">
                <a16:creationId xmlns:a16="http://schemas.microsoft.com/office/drawing/2014/main" id="{26428C59-A867-93C5-1D9B-C9C3A33D59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64" b="30697"/>
          <a:stretch/>
        </p:blipFill>
        <p:spPr bwMode="auto">
          <a:xfrm>
            <a:off x="404813" y="1528031"/>
            <a:ext cx="4686887" cy="98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Československá obchodní banka – Wikipedie">
            <a:extLst>
              <a:ext uri="{FF2B5EF4-FFF2-40B4-BE49-F238E27FC236}">
                <a16:creationId xmlns:a16="http://schemas.microsoft.com/office/drawing/2014/main" id="{A678A4A9-5598-4B70-F54C-CDB4CBE0DD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9" t="15388" r="12432" b="12839"/>
          <a:stretch/>
        </p:blipFill>
        <p:spPr bwMode="auto">
          <a:xfrm>
            <a:off x="8925662" y="355213"/>
            <a:ext cx="2848273" cy="234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omerční banka kupuje majoritní podíl ve startupu Upvest | StartupInsider.cz">
            <a:extLst>
              <a:ext uri="{FF2B5EF4-FFF2-40B4-BE49-F238E27FC236}">
                <a16:creationId xmlns:a16="http://schemas.microsoft.com/office/drawing/2014/main" id="{A810FC38-3921-624F-60C0-96B32D0493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2" t="32167" r="31988" b="33382"/>
          <a:stretch/>
        </p:blipFill>
        <p:spPr bwMode="auto">
          <a:xfrm>
            <a:off x="5229577" y="2700849"/>
            <a:ext cx="3558208" cy="180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aiffeisen bankovnictví - Apps on Google Play">
            <a:extLst>
              <a:ext uri="{FF2B5EF4-FFF2-40B4-BE49-F238E27FC236}">
                <a16:creationId xmlns:a16="http://schemas.microsoft.com/office/drawing/2014/main" id="{5A06AA4E-6A64-4182-6D9A-57C2C570BE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9" r="26541"/>
          <a:stretch/>
        </p:blipFill>
        <p:spPr bwMode="auto">
          <a:xfrm>
            <a:off x="9541301" y="4061867"/>
            <a:ext cx="1983035" cy="206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Česká spořitelna – Wikipedie">
            <a:extLst>
              <a:ext uri="{FF2B5EF4-FFF2-40B4-BE49-F238E27FC236}">
                <a16:creationId xmlns:a16="http://schemas.microsoft.com/office/drawing/2014/main" id="{12D05EC3-917C-5DCD-FE7E-1241DCC646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0" t="16300" r="15217" b="17384"/>
          <a:stretch/>
        </p:blipFill>
        <p:spPr bwMode="auto">
          <a:xfrm>
            <a:off x="667664" y="4214168"/>
            <a:ext cx="4161184" cy="19150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oneta-money-bank-logo - FAIRAIR">
            <a:extLst>
              <a:ext uri="{FF2B5EF4-FFF2-40B4-BE49-F238E27FC236}">
                <a16:creationId xmlns:a16="http://schemas.microsoft.com/office/drawing/2014/main" id="{1B492922-0ED7-4990-C70D-1B3DFE732C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64" b="30697"/>
          <a:stretch/>
        </p:blipFill>
        <p:spPr bwMode="auto">
          <a:xfrm>
            <a:off x="943095" y="4297734"/>
            <a:ext cx="5152905" cy="107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2E2A58-FC8B-A539-1173-8D5DB89E06D3}"/>
              </a:ext>
            </a:extLst>
          </p:cNvPr>
          <p:cNvSpPr txBox="1"/>
          <p:nvPr/>
        </p:nvSpPr>
        <p:spPr>
          <a:xfrm>
            <a:off x="4134677" y="278296"/>
            <a:ext cx="3856383" cy="1015663"/>
          </a:xfrm>
          <a:prstGeom prst="rect">
            <a:avLst/>
          </a:prstGeom>
          <a:solidFill>
            <a:srgbClr val="002060"/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6000" dirty="0"/>
              <a:t> MONETA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E605E3E-4102-C96F-7B7D-458521A74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101" y="1404524"/>
            <a:ext cx="4127316" cy="271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FAF33C9-00A3-6AAE-802B-0781F97B8F8E}"/>
              </a:ext>
            </a:extLst>
          </p:cNvPr>
          <p:cNvSpPr txBox="1"/>
          <p:nvPr/>
        </p:nvSpPr>
        <p:spPr>
          <a:xfrm>
            <a:off x="556591" y="1402378"/>
            <a:ext cx="6255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- byla založena v roce 1998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923311C-B3E0-8B5F-65C0-27AB61747463}"/>
              </a:ext>
            </a:extLst>
          </p:cNvPr>
          <p:cNvSpPr txBox="1"/>
          <p:nvPr/>
        </p:nvSpPr>
        <p:spPr>
          <a:xfrm>
            <a:off x="556591" y="2130818"/>
            <a:ext cx="7045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- nejbližší pobočka je ve Znojmě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238A8C5-1C43-A78C-0492-E0BB1F3579BB}"/>
              </a:ext>
            </a:extLst>
          </p:cNvPr>
          <p:cNvSpPr txBox="1"/>
          <p:nvPr/>
        </p:nvSpPr>
        <p:spPr>
          <a:xfrm>
            <a:off x="556591" y="2762975"/>
            <a:ext cx="7045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- kód banky je 0600</a:t>
            </a:r>
          </a:p>
        </p:txBody>
      </p:sp>
    </p:spTree>
    <p:extLst>
      <p:ext uri="{BB962C8B-B14F-4D97-AF65-F5344CB8AC3E}">
        <p14:creationId xmlns:p14="http://schemas.microsoft.com/office/powerpoint/2010/main" val="16382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22</TotalTime>
  <Words>22</Words>
  <Application>Microsoft Office PowerPoint</Application>
  <PresentationFormat>Širokoúhlá obrazovka</PresentationFormat>
  <Paragraphs>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zak11 Dyjakovice</dc:creator>
  <cp:lastModifiedBy>zak11 Dyjakovice</cp:lastModifiedBy>
  <cp:revision>3</cp:revision>
  <dcterms:created xsi:type="dcterms:W3CDTF">2023-11-07T09:07:44Z</dcterms:created>
  <dcterms:modified xsi:type="dcterms:W3CDTF">2023-11-07T09:30:24Z</dcterms:modified>
</cp:coreProperties>
</file>