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7" r:id="rId4"/>
    <p:sldId id="262" r:id="rId5"/>
    <p:sldId id="270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C7CBFD-F573-40C4-4444-9432E6727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4597190-202A-3ACA-E534-35DEAEC48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569C1C4-6C6B-0C01-F5B2-4FD4EBF0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18AC230-26A4-3CE2-492C-2FA8761A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962BD9C-6115-8B09-5BF1-619F5F82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3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DD6054-0CD1-E328-F388-2880C4B0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A29A5F4-055D-0F77-5758-EC751DC8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92DCAF-8E0A-FF75-BE9E-0DD80779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D5127C-927B-EBD7-55DC-DCE0875C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31E9E7-17F6-E872-2452-5A604D9B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462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6980B0C-977A-18AF-82DD-C878CEF4F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CC08577-F588-5A80-7F6B-0CA27DC2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C82957E-A096-1FCF-BE10-52499090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DAF7935-91FD-C0FC-0E2C-819DC0DF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54D0634-03B1-8352-5236-D1C23B30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736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644931-15CD-7EF0-B410-3AC0561B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963C19-CE41-F04F-436B-8544E79A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56ED509-3CD5-8EA1-6DDD-D027B34A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53C4F48-1BBD-AD6A-F798-43A9164F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F7F73F-4793-8D46-DBE5-7754A854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25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5DDC20-C0D5-041D-6420-B16B0E6A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8AD8942-8010-BC43-B895-CE4FEB80E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BE41747-04FB-FFDE-EE66-4A3E72BE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EC82F2F-0DD9-9F52-3A5E-09C8DDD4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747BB0D-7701-2AC0-E3CD-EC3CA292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597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1C6D09-5959-65B6-AF3D-DDC82215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24A12DA-1AF9-778C-DAF9-4A5FB0181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51FF03C-9699-6EEA-6821-679716FB3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B7DF46-BC4F-9D05-E0F9-1C760DC2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A1D300-99DE-A352-4E91-C9BCAED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D6E2113-E4A7-02D5-8C49-3B848FE3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690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FEDC15-8719-1F24-11BC-05AFE0F3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B8D0681-633A-18F2-6E5F-721F6079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F04C112-B569-8AB7-18CA-8E6CC1084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3F5F9B2-F807-5E0F-2937-EF184DFDC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A296333-69D3-9A70-6757-723C193A2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A020376-3AB6-3A3B-7558-1E80974B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622887C-3240-56E5-4524-4664D2A6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5159AEA-73AE-3EC6-75CC-4BB269C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07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19F0F0-AF83-9CF3-3775-03D336DC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F96944D-C070-99EA-C786-307BB2FF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B6EC676-9E8D-308D-C062-AC3F86DA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B2E737-8022-EE57-4F2F-8DB09204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256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763EA08-5C27-16D0-3C65-9A5DBBBB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1D2454-B539-291B-838C-F2A726CC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A662460-458B-6432-5E71-82508520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229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01895C-5E47-0492-68DB-A2EF64DF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43C9EC-520F-2C18-E1EE-9544F37E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982D60B-8DDC-9799-D377-EBD2064D7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939FBE9-D614-5365-2629-C8626A5A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DC76E20-FD2D-E9E5-E00D-69A0CE05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0DA3EAF-51B3-10E5-19B0-4ED4C2D0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33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B40962-6E49-19B2-6D78-DCAF7CF0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3436E8F-FC6D-F874-CADA-DB11A27B6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ECEAB21-EB5D-1BA3-0743-C33019E1A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4C9B1D3-95F6-718D-188A-8B3EAB97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6042B46-AC14-6A1C-EA1D-D36F1436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35F66D3-0C2E-75FC-FB7A-CBC0DBF4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653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636AE20-97F8-1B1A-4441-51FE1A3E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5313973-0D5C-A5D2-2F8A-2966256BB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6A5DDF9-4840-B0AF-0DEE-AEBA943A4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6D9B-901F-4DDE-9171-78B5DE967F1E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62B467-6F51-4510-7466-5E94A57EB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7B4EB75-653C-02E2-3A3C-7A34F6391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4E14-565B-46F0-AC99-82D7F5C95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31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7943B7-EF86-2541-1FDD-2C70969F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381" r="-1" b="14369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10680F-F4C8-3B01-5949-B6EB4A010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 err="1">
                <a:solidFill>
                  <a:schemeClr val="bg1"/>
                </a:solidFill>
                <a:latin typeface="Castellar" panose="020A0402060406010301" pitchFamily="18" charset="0"/>
              </a:rPr>
              <a:t>PLAsTY</a:t>
            </a:r>
            <a:r>
              <a:rPr lang="cs-CZ" sz="6600" dirty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D7244C4-B3BD-9FCF-2F51-EF3D0A163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Castellar" panose="020A0402060406010301" pitchFamily="18" charset="0"/>
              </a:rPr>
              <a:t>Zelenáková Martina 9. </a:t>
            </a:r>
            <a:r>
              <a:rPr lang="cs-CZ" dirty="0" err="1">
                <a:solidFill>
                  <a:schemeClr val="bg1"/>
                </a:solidFill>
                <a:latin typeface="Castellar" panose="020A0402060406010301" pitchFamily="18" charset="0"/>
              </a:rPr>
              <a:t>rocník</a:t>
            </a:r>
            <a:endParaRPr lang="cs-CZ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32E79F3-3AE0-FEC6-C878-67F631104F9B}"/>
              </a:ext>
            </a:extLst>
          </p:cNvPr>
          <p:cNvSpPr txBox="1"/>
          <p:nvPr/>
        </p:nvSpPr>
        <p:spPr>
          <a:xfrm>
            <a:off x="3876675" y="4471276"/>
            <a:ext cx="20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ˇ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F6D0AC2-E0CE-9D21-363C-6B0E79E61141}"/>
              </a:ext>
            </a:extLst>
          </p:cNvPr>
          <p:cNvSpPr txBox="1"/>
          <p:nvPr/>
        </p:nvSpPr>
        <p:spPr>
          <a:xfrm>
            <a:off x="8114261" y="4471275"/>
            <a:ext cx="20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ˇ</a:t>
            </a:r>
          </a:p>
        </p:txBody>
      </p:sp>
    </p:spTree>
    <p:extLst>
      <p:ext uri="{BB962C8B-B14F-4D97-AF65-F5344CB8AC3E}">
        <p14:creationId xmlns:p14="http://schemas.microsoft.com/office/powerpoint/2010/main" xmlns="" val="3739202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3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4" name="Freeform: Shape 15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, snímek obrazovky, grafický design, plakát&#10;&#10;Popis byl vytvořen automaticky">
            <a:extLst>
              <a:ext uri="{FF2B5EF4-FFF2-40B4-BE49-F238E27FC236}">
                <a16:creationId xmlns:a16="http://schemas.microsoft.com/office/drawing/2014/main" xmlns="" id="{001FA3C4-2152-98D8-8195-45DC78224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31" b="28788"/>
          <a:stretch/>
        </p:blipFill>
        <p:spPr>
          <a:xfrm>
            <a:off x="2622679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056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7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ABE5013-ECA1-DE8E-44CE-B3F7B31FD805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Nově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se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používají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tyto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značky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plastových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výrobcích</a:t>
            </a:r>
            <a:r>
              <a:rPr lang="en-US" sz="2400" kern="1200" dirty="0">
                <a:solidFill>
                  <a:srgbClr val="FFFFFF"/>
                </a:solidFill>
                <a:latin typeface="Century" panose="02040604050505020304" pitchFamily="18" charset="0"/>
                <a:ea typeface="+mj-ea"/>
                <a:cs typeface="+mj-cs"/>
              </a:rPr>
              <a:t>. </a:t>
            </a:r>
          </a:p>
        </p:txBody>
      </p:sp>
      <p:pic>
        <p:nvPicPr>
          <p:cNvPr id="1026" name="Picture 2" descr="Zákaz jednorázových plastů v ČR: na co se připravit? | Top-obaly.cz">
            <a:extLst>
              <a:ext uri="{FF2B5EF4-FFF2-40B4-BE49-F238E27FC236}">
                <a16:creationId xmlns:a16="http://schemas.microsoft.com/office/drawing/2014/main" xmlns="" id="{C9C58EFE-3E10-2247-64AE-C642F6A7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38600" y="1926769"/>
            <a:ext cx="7188199" cy="30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55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IDEO: Plastů už je v mořích víc než ryb. Pojďme to změnit! -  Zvirecizpravy.cz">
            <a:extLst>
              <a:ext uri="{FF2B5EF4-FFF2-40B4-BE49-F238E27FC236}">
                <a16:creationId xmlns:a16="http://schemas.microsoft.com/office/drawing/2014/main" xmlns="" id="{FCF799B9-8487-00E9-A306-A1B12A96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77" y="457200"/>
            <a:ext cx="4786823" cy="3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roba z plastů odtěžených z moře! | HAMA B2C - foto, video, elektro,  brašny a příslušenství">
            <a:extLst>
              <a:ext uri="{FF2B5EF4-FFF2-40B4-BE49-F238E27FC236}">
                <a16:creationId xmlns:a16="http://schemas.microsoft.com/office/drawing/2014/main" xmlns="" id="{2B85DCC4-522B-A3D3-054F-810EDB20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341" y="457200"/>
            <a:ext cx="5044840" cy="33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ečištění oceánu | Kneipp">
            <a:extLst>
              <a:ext uri="{FF2B5EF4-FFF2-40B4-BE49-F238E27FC236}">
                <a16:creationId xmlns:a16="http://schemas.microsoft.com/office/drawing/2014/main" xmlns="" id="{9B57466A-1630-612A-04FB-893E6E83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185" y="4408351"/>
            <a:ext cx="4967090" cy="19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 Tichém oceánu je obří kontinent z plastu! Je větší, než se myslelo | TN.cz">
            <a:extLst>
              <a:ext uri="{FF2B5EF4-FFF2-40B4-BE49-F238E27FC236}">
                <a16:creationId xmlns:a16="http://schemas.microsoft.com/office/drawing/2014/main" xmlns="" id="{B4D9F764-F6BE-3BF6-2BD7-22DA8843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3712" y="4022312"/>
            <a:ext cx="3355192" cy="22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cyklace nestačí, říká autorka průlomového dokumentu o plastech v oceánu -  iDNES.cz">
            <a:extLst>
              <a:ext uri="{FF2B5EF4-FFF2-40B4-BE49-F238E27FC236}">
                <a16:creationId xmlns:a16="http://schemas.microsoft.com/office/drawing/2014/main" xmlns="" id="{12D94AB9-9F99-1781-73A2-018E4532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1015" y="1611043"/>
            <a:ext cx="4381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2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xmlns="" id="{D99D2C73-08B0-4F6B-A8E9-4651E6BDB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xmlns="" id="{968DB88C-7EF2-487C-85D1-848F61F13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Není k dispozici žádný popis fotky.">
            <a:extLst>
              <a:ext uri="{FF2B5EF4-FFF2-40B4-BE49-F238E27FC236}">
                <a16:creationId xmlns:a16="http://schemas.microsoft.com/office/drawing/2014/main" xmlns="" id="{20813AA5-C6CE-BDE1-B3C1-9DC71C22A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5" r="3574" b="1"/>
          <a:stretch/>
        </p:blipFill>
        <p:spPr bwMode="auto">
          <a:xfrm>
            <a:off x="640211" y="601760"/>
            <a:ext cx="545253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dhalení: kam skutečně putuje plastový odpad ze žlutých kontejnerů? - Čistý  festival">
            <a:extLst>
              <a:ext uri="{FF2B5EF4-FFF2-40B4-BE49-F238E27FC236}">
                <a16:creationId xmlns:a16="http://schemas.microsoft.com/office/drawing/2014/main" xmlns="" id="{AD14B415-F167-AB8E-C186-5F4AEDC6D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" r="2" b="2"/>
          <a:stretch/>
        </p:blipFill>
        <p:spPr bwMode="auto">
          <a:xfrm>
            <a:off x="6217816" y="601760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ak třídit plast | RESPONO, a.s.">
            <a:extLst>
              <a:ext uri="{FF2B5EF4-FFF2-40B4-BE49-F238E27FC236}">
                <a16:creationId xmlns:a16="http://schemas.microsoft.com/office/drawing/2014/main" xmlns="" id="{F21EE826-3D05-FD1F-B8B8-A70375C6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423" y="600052"/>
            <a:ext cx="3952542" cy="55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458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B737A2A-1FA6-7D0E-6243-237CF011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382" r="-1" b="14368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7C0C8FB-D16C-BF67-2EE5-940D60C7E6BF}"/>
              </a:ext>
            </a:extLst>
          </p:cNvPr>
          <p:cNvSpPr txBox="1"/>
          <p:nvPr/>
        </p:nvSpPr>
        <p:spPr>
          <a:xfrm>
            <a:off x="159039" y="1270903"/>
            <a:ext cx="11706225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Castellar" panose="020A0402060406010301" pitchFamily="18" charset="0"/>
                <a:ea typeface="+mj-ea"/>
                <a:cs typeface="+mj-cs"/>
              </a:rPr>
              <a:t>DEKUJI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stellar" panose="020A0402060406010301" pitchFamily="18" charset="0"/>
                <a:ea typeface="+mj-ea"/>
                <a:cs typeface="+mj-cs"/>
              </a:rPr>
              <a:t>ZA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stellar" panose="020A0402060406010301" pitchFamily="18" charset="0"/>
                <a:ea typeface="+mj-ea"/>
                <a:cs typeface="+mj-cs"/>
              </a:rPr>
              <a:t>POZORNOST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B206F1F-4757-DB97-66D3-2A5A26F895A2}"/>
              </a:ext>
            </a:extLst>
          </p:cNvPr>
          <p:cNvSpPr txBox="1"/>
          <p:nvPr/>
        </p:nvSpPr>
        <p:spPr>
          <a:xfrm>
            <a:off x="1664277" y="3152075"/>
            <a:ext cx="523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Castellar" panose="020A0402060406010301" pitchFamily="18" charset="0"/>
              </a:rPr>
              <a:t>ˇ</a:t>
            </a:r>
          </a:p>
        </p:txBody>
      </p:sp>
    </p:spTree>
    <p:extLst>
      <p:ext uri="{BB962C8B-B14F-4D97-AF65-F5344CB8AC3E}">
        <p14:creationId xmlns:p14="http://schemas.microsoft.com/office/powerpoint/2010/main" xmlns="" val="2247637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21</Words>
  <Application>Microsoft Office PowerPoint</Application>
  <PresentationFormat>Vlastní</PresentationFormat>
  <Paragraphs>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PLAsTY 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zak11 Dyjakovice</dc:creator>
  <cp:lastModifiedBy>Alena</cp:lastModifiedBy>
  <cp:revision>4</cp:revision>
  <dcterms:created xsi:type="dcterms:W3CDTF">2023-12-18T10:07:08Z</dcterms:created>
  <dcterms:modified xsi:type="dcterms:W3CDTF">2023-12-23T14:02:26Z</dcterms:modified>
</cp:coreProperties>
</file>