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A1DE-49DD-428D-9D84-E2B2AB9687E8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9D37-B048-437B-959E-6C079442E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299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A1DE-49DD-428D-9D84-E2B2AB9687E8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9D37-B048-437B-959E-6C079442E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995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A1DE-49DD-428D-9D84-E2B2AB9687E8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9D37-B048-437B-959E-6C079442EDA2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4719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A1DE-49DD-428D-9D84-E2B2AB9687E8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9D37-B048-437B-959E-6C079442E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0655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A1DE-49DD-428D-9D84-E2B2AB9687E8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9D37-B048-437B-959E-6C079442EDA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4330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A1DE-49DD-428D-9D84-E2B2AB9687E8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9D37-B048-437B-959E-6C079442E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45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A1DE-49DD-428D-9D84-E2B2AB9687E8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9D37-B048-437B-959E-6C079442E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4680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A1DE-49DD-428D-9D84-E2B2AB9687E8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9D37-B048-437B-959E-6C079442E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211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A1DE-49DD-428D-9D84-E2B2AB9687E8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9D37-B048-437B-959E-6C079442E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65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A1DE-49DD-428D-9D84-E2B2AB9687E8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9D37-B048-437B-959E-6C079442E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543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A1DE-49DD-428D-9D84-E2B2AB9687E8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9D37-B048-437B-959E-6C079442E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142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A1DE-49DD-428D-9D84-E2B2AB9687E8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9D37-B048-437B-959E-6C079442E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215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A1DE-49DD-428D-9D84-E2B2AB9687E8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9D37-B048-437B-959E-6C079442E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3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A1DE-49DD-428D-9D84-E2B2AB9687E8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9D37-B048-437B-959E-6C079442E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645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A1DE-49DD-428D-9D84-E2B2AB9687E8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9D37-B048-437B-959E-6C079442E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398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A1DE-49DD-428D-9D84-E2B2AB9687E8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9D37-B048-437B-959E-6C079442E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609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9A1DE-49DD-428D-9D84-E2B2AB9687E8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E9C9D37-B048-437B-959E-6C079442ED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2553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BFCCC4-6AAF-77F0-DB77-C3AE1370D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4690" y="2404531"/>
            <a:ext cx="7766936" cy="1646302"/>
          </a:xfrm>
        </p:spPr>
        <p:txBody>
          <a:bodyPr/>
          <a:lstStyle/>
          <a:p>
            <a:r>
              <a:rPr lang="cs-CZ" sz="9600" dirty="0">
                <a:latin typeface="Bookman Old Style" panose="02050604050505020204" pitchFamily="18" charset="0"/>
              </a:rPr>
              <a:t>EKOFARMY</a:t>
            </a:r>
            <a:r>
              <a:rPr lang="cs-CZ" dirty="0">
                <a:latin typeface="Bookman Old Style" panose="02050604050505020204" pitchFamily="18" charset="0"/>
              </a:rPr>
              <a:t>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AA5113-B0A9-E55F-5819-ED9A6E88AD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err="1">
                <a:solidFill>
                  <a:schemeClr val="accent1"/>
                </a:solidFill>
                <a:latin typeface="Bookman Old Style" panose="02050604050505020204" pitchFamily="18" charset="0"/>
              </a:rPr>
              <a:t>Zeleňáková</a:t>
            </a:r>
            <a:r>
              <a:rPr lang="cs-CZ" sz="2400" dirty="0">
                <a:solidFill>
                  <a:schemeClr val="accent1"/>
                </a:solidFill>
                <a:latin typeface="Bookman Old Style" panose="02050604050505020204" pitchFamily="18" charset="0"/>
              </a:rPr>
              <a:t> Martina, 9. třída</a:t>
            </a:r>
          </a:p>
        </p:txBody>
      </p:sp>
    </p:spTree>
    <p:extLst>
      <p:ext uri="{BB962C8B-B14F-4D97-AF65-F5344CB8AC3E}">
        <p14:creationId xmlns:p14="http://schemas.microsoft.com/office/powerpoint/2010/main" val="1479011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482C39F4-A419-3075-ECD6-99D99732C400}"/>
              </a:ext>
            </a:extLst>
          </p:cNvPr>
          <p:cNvSpPr txBox="1"/>
          <p:nvPr/>
        </p:nvSpPr>
        <p:spPr>
          <a:xfrm>
            <a:off x="3938954" y="202586"/>
            <a:ext cx="77512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>
                <a:solidFill>
                  <a:schemeClr val="accent1"/>
                </a:solidFill>
                <a:latin typeface="Bookman Old Style" panose="02050604050505020204" pitchFamily="18" charset="0"/>
              </a:rPr>
              <a:t>VÝHODY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9D388D7-BA1F-AC0D-6D75-2C5EE5D769EF}"/>
              </a:ext>
            </a:extLst>
          </p:cNvPr>
          <p:cNvSpPr txBox="1"/>
          <p:nvPr/>
        </p:nvSpPr>
        <p:spPr>
          <a:xfrm>
            <a:off x="415584" y="1374197"/>
            <a:ext cx="935501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accent1"/>
                </a:solidFill>
                <a:latin typeface="Bookman Old Style" panose="02050604050505020204" pitchFamily="18" charset="0"/>
                <a:sym typeface="Symbol" panose="05050102010706020507" pitchFamily="18" charset="2"/>
              </a:rPr>
              <a:t> mají vysokou nutriční hodnotu</a:t>
            </a:r>
          </a:p>
          <a:p>
            <a:r>
              <a:rPr lang="cs-CZ" sz="3200" dirty="0">
                <a:solidFill>
                  <a:schemeClr val="accent1"/>
                </a:solidFill>
                <a:latin typeface="Bookman Old Style" panose="02050604050505020204" pitchFamily="18" charset="0"/>
                <a:sym typeface="Symbol" panose="05050102010706020507" pitchFamily="18" charset="2"/>
              </a:rPr>
              <a:t> neobsahují škodlivé látky</a:t>
            </a:r>
          </a:p>
          <a:p>
            <a:r>
              <a:rPr lang="cs-CZ" sz="3200" dirty="0">
                <a:solidFill>
                  <a:schemeClr val="accent1"/>
                </a:solidFill>
                <a:latin typeface="Bookman Old Style" panose="02050604050505020204" pitchFamily="18" charset="0"/>
                <a:sym typeface="Symbol" panose="05050102010706020507" pitchFamily="18" charset="2"/>
              </a:rPr>
              <a:t> jsou přirozené podmínky pro růst a vývoj</a:t>
            </a:r>
            <a:endParaRPr lang="cs-CZ" sz="3200" dirty="0">
              <a:solidFill>
                <a:schemeClr val="accent1"/>
              </a:solidFill>
              <a:latin typeface="Bookman Old Style" panose="02050604050505020204" pitchFamily="18" charset="0"/>
            </a:endParaRPr>
          </a:p>
          <a:p>
            <a:endParaRPr lang="cs-CZ" sz="3200" dirty="0">
              <a:solidFill>
                <a:schemeClr val="accent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Tele Zvíře Mládě Hospodářská - Fotografie zdarma na Pixabay - Pixabay">
            <a:extLst>
              <a:ext uri="{FF2B5EF4-FFF2-40B4-BE49-F238E27FC236}">
                <a16:creationId xmlns:a16="http://schemas.microsoft.com/office/drawing/2014/main" id="{C4035114-BC53-1731-79BA-FB778E3278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7435" y="3108041"/>
            <a:ext cx="5215597" cy="3547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ix ovoce a zeleniny - Nesnězeno">
            <a:extLst>
              <a:ext uri="{FF2B5EF4-FFF2-40B4-BE49-F238E27FC236}">
                <a16:creationId xmlns:a16="http://schemas.microsoft.com/office/drawing/2014/main" id="{BA2C5249-AAC4-774F-827D-31571E5177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442" y="3404222"/>
            <a:ext cx="4765650" cy="3171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951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B8D5A5E-0CF6-89F7-3659-F50DDB6EC0CF}"/>
              </a:ext>
            </a:extLst>
          </p:cNvPr>
          <p:cNvSpPr txBox="1"/>
          <p:nvPr/>
        </p:nvSpPr>
        <p:spPr>
          <a:xfrm>
            <a:off x="3334042" y="365760"/>
            <a:ext cx="52191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>
                <a:solidFill>
                  <a:schemeClr val="accent1"/>
                </a:solidFill>
                <a:latin typeface="Bookman Old Style" panose="02050604050505020204" pitchFamily="18" charset="0"/>
              </a:rPr>
              <a:t>NEVÝHODY</a:t>
            </a:r>
            <a:r>
              <a:rPr lang="cs-CZ" dirty="0"/>
              <a:t>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CAA76B8-FA94-A1B9-DF95-33F671286FED}"/>
              </a:ext>
            </a:extLst>
          </p:cNvPr>
          <p:cNvSpPr txBox="1"/>
          <p:nvPr/>
        </p:nvSpPr>
        <p:spPr>
          <a:xfrm>
            <a:off x="907955" y="1757759"/>
            <a:ext cx="93550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accent1"/>
                </a:solidFill>
                <a:latin typeface="Bookman Old Style" panose="02050604050505020204" pitchFamily="18" charset="0"/>
                <a:sym typeface="Symbol" panose="05050102010706020507" pitchFamily="18" charset="2"/>
              </a:rPr>
              <a:t>  jsou dražší než dovezené</a:t>
            </a:r>
          </a:p>
          <a:p>
            <a:r>
              <a:rPr lang="cs-CZ" sz="3200" dirty="0">
                <a:solidFill>
                  <a:schemeClr val="accent1"/>
                </a:solidFill>
                <a:latin typeface="Bookman Old Style" panose="02050604050505020204" pitchFamily="18" charset="0"/>
              </a:rPr>
              <a:t> </a:t>
            </a:r>
          </a:p>
          <a:p>
            <a:endParaRPr lang="cs-CZ" sz="3200" dirty="0">
              <a:solidFill>
                <a:schemeClr val="accent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050" name="Picture 2" descr="Má smysl kupovat bio potraviny? | Magnoli.cz - žijte barevný život">
            <a:extLst>
              <a:ext uri="{FF2B5EF4-FFF2-40B4-BE49-F238E27FC236}">
                <a16:creationId xmlns:a16="http://schemas.microsoft.com/office/drawing/2014/main" id="{E386F62A-8FFA-9F31-62DA-D25A7738AF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83" y="2771366"/>
            <a:ext cx="4921379" cy="3390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Jak si bezpečně spořit peníze? - Měšec.cz">
            <a:extLst>
              <a:ext uri="{FF2B5EF4-FFF2-40B4-BE49-F238E27FC236}">
                <a16:creationId xmlns:a16="http://schemas.microsoft.com/office/drawing/2014/main" id="{F1085677-D0BA-6C8E-01CA-F93DD8FFA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850" y="3133724"/>
            <a:ext cx="4744071" cy="2665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3911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80457AE9-E298-48B1-A116-52A6C939B669}"/>
              </a:ext>
            </a:extLst>
          </p:cNvPr>
          <p:cNvSpPr txBox="1"/>
          <p:nvPr/>
        </p:nvSpPr>
        <p:spPr>
          <a:xfrm>
            <a:off x="1800665" y="126609"/>
            <a:ext cx="86375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>
                <a:solidFill>
                  <a:schemeClr val="accent1"/>
                </a:solidFill>
                <a:latin typeface="Bookman Old Style" panose="02050604050505020204" pitchFamily="18" charset="0"/>
              </a:rPr>
              <a:t>FARMY OKRES ZNOJMO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DBF7256-A724-58BA-5C24-8DE79D1D1AF6}"/>
              </a:ext>
            </a:extLst>
          </p:cNvPr>
          <p:cNvSpPr txBox="1"/>
          <p:nvPr/>
        </p:nvSpPr>
        <p:spPr>
          <a:xfrm>
            <a:off x="478302" y="2546251"/>
            <a:ext cx="61757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accent1"/>
                </a:solidFill>
                <a:latin typeface="Bookman Old Style" panose="02050604050505020204" pitchFamily="18" charset="0"/>
              </a:rPr>
              <a:t>mlékárna Klíč – Božice</a:t>
            </a:r>
          </a:p>
          <a:p>
            <a:endParaRPr lang="cs-CZ" sz="3200" dirty="0">
              <a:solidFill>
                <a:schemeClr val="accent1"/>
              </a:solidFill>
              <a:latin typeface="Bookman Old Style" panose="02050604050505020204" pitchFamily="18" charset="0"/>
            </a:endParaRPr>
          </a:p>
          <a:p>
            <a:r>
              <a:rPr lang="cs-CZ" sz="3200" dirty="0" err="1">
                <a:solidFill>
                  <a:schemeClr val="accent1"/>
                </a:solidFill>
                <a:latin typeface="Bookman Old Style" panose="02050604050505020204" pitchFamily="18" charset="0"/>
              </a:rPr>
              <a:t>Juhas</a:t>
            </a:r>
            <a:r>
              <a:rPr lang="cs-CZ" sz="3200" dirty="0">
                <a:solidFill>
                  <a:schemeClr val="accent1"/>
                </a:solidFill>
                <a:latin typeface="Bookman Old Style" panose="02050604050505020204" pitchFamily="18" charset="0"/>
              </a:rPr>
              <a:t> potraviny – Hrušovany nad Jevišovkou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B60CF646-D728-5368-F096-DB856919E7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3552" y="1016391"/>
            <a:ext cx="43815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040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</TotalTime>
  <Words>46</Words>
  <Application>Microsoft Office PowerPoint</Application>
  <PresentationFormat>Širokoúhlá obrazovka</PresentationFormat>
  <Paragraphs>13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Bookman Old Style</vt:lpstr>
      <vt:lpstr>Trebuchet MS</vt:lpstr>
      <vt:lpstr>Wingdings 3</vt:lpstr>
      <vt:lpstr>Fazeta</vt:lpstr>
      <vt:lpstr>EKOFARMY 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zak11 Dyjakovice</dc:creator>
  <cp:lastModifiedBy>zak11 Dyjakovice</cp:lastModifiedBy>
  <cp:revision>3</cp:revision>
  <dcterms:created xsi:type="dcterms:W3CDTF">2024-05-06T08:52:53Z</dcterms:created>
  <dcterms:modified xsi:type="dcterms:W3CDTF">2024-05-06T09:28:35Z</dcterms:modified>
</cp:coreProperties>
</file>