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5" r:id="rId4"/>
    <p:sldId id="261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D7A0C-35FA-A7E3-6216-664118D54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71173B-7DB1-BDA7-8765-C0E404200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AF14A2-64E2-5C47-CDFF-386E18958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8F02-846D-4CA3-9B63-E3901BC144E9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2742CB-4D99-B4C5-C9F5-91C04BAC8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2CB6E-DE4C-7D1E-8DEE-DC390E4D2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3A37-4089-43CA-8358-B34A5C7DB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03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FA6A9-B5C5-60BE-41C5-134342700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7E8F1F-B2AC-26F7-B1D3-0629F387BC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EEAE3A-D8BA-BD0E-0C95-6E1302F4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8F02-846D-4CA3-9B63-E3901BC144E9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38E51D-61A3-9D83-6B58-E7BA1525A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345D69-FA28-B959-8F23-0EF1735D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3A37-4089-43CA-8358-B34A5C7DB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2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B3014D5-60C6-B4B6-2D58-C153AC8B6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23C3B4-048A-24CD-6B22-A9CF24CD3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FEE1F6-3175-6367-956B-7E9833C1B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8F02-846D-4CA3-9B63-E3901BC144E9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341325-A991-367C-3EFE-2DE23BF12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343664-5AB1-4030-4BFC-03245B87F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3A37-4089-43CA-8358-B34A5C7DB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1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AEF0F-DCEC-3961-5DC4-D789C558E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D49B6E-691B-2472-C646-4A7577ADD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919414-47DB-089C-B19D-223A02472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8F02-846D-4CA3-9B63-E3901BC144E9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0D7408-AD55-85EB-93B1-B9D49332B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A4A0F2-84E5-504B-F666-DF8C2EA89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3A37-4089-43CA-8358-B34A5C7DB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14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49250-6A60-7645-B02B-45F341F2E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FAC470-F3E2-507B-894B-6CC7D4EFB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9D8859-E693-A026-502A-C71D41A0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8F02-846D-4CA3-9B63-E3901BC144E9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1E6C6C-5CA3-E778-1B52-AC0D12AF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AC386C-616E-1C27-639D-D8254168C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3A37-4089-43CA-8358-B34A5C7DB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10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EB533-C65B-AE3B-C836-6DF728394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E61996-2AF8-2BC4-F971-E6A2C9DFD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FAA1E10-E4DC-A9D2-AC7F-C74DA5606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699180C-FAF5-0D6E-4EB4-FC40817AD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8F02-846D-4CA3-9B63-E3901BC144E9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A3B2D9-B1F4-6011-CED3-EBF599814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A98722-452F-39A2-6786-85DF5C169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3A37-4089-43CA-8358-B34A5C7DB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74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8EF86-B41A-F181-70F8-6F581B66B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CF24613-86F3-BC30-F9AC-F4EFB1A5C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EDBC6A-CD8F-47EE-4444-64ECF84FA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97A12FC-B9F8-C1BC-DE2F-3BDC2AF26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70A0EE8-1DB7-C9CB-A8B4-86CEBD3B1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785FFC0-EC61-314C-A366-7F15F9301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8F02-846D-4CA3-9B63-E3901BC144E9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FF2A719-22BD-566E-F1EB-B7B3E9E24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DBF395D-771B-092C-5490-F979C969F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3A37-4089-43CA-8358-B34A5C7DB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65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C6E3C-B3D9-60C7-F4FD-7448ECB19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E6B22BE-5BFE-9850-110F-7304E0D33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8F02-846D-4CA3-9B63-E3901BC144E9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05DF6DA-CA70-F4DA-670B-4F4BC4FF1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DD98248-9866-F1A9-A145-B33D2DEE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3A37-4089-43CA-8358-B34A5C7DB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16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F5D877F-325E-1F47-A49C-6403A9A40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8F02-846D-4CA3-9B63-E3901BC144E9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8F96E37-5E7C-D363-C5D2-234EDCBBB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E2252A-76AB-AB19-7CEA-2DC5CE945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3A37-4089-43CA-8358-B34A5C7DB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33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ADB82-4040-CE8F-EEAB-8FBF140C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2529DD-D263-7363-98EA-BDFD7CB06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DC59784-CBC9-A7D1-79ED-CA0B16A63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62D6E16-0B3B-A444-C99F-01AD3F68C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8F02-846D-4CA3-9B63-E3901BC144E9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63D39E-0200-F927-F280-0D02BA7B6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7CB55C-A801-1B77-FC13-E95E89B77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3A37-4089-43CA-8358-B34A5C7DB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86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C6250-58D4-9AFB-A66A-C7BC20458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7B10FAF-72F9-5440-F96E-74715CE637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B01F57-C788-E43E-22FF-5C6C243AE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8716B9-73E4-C2F0-8B4A-3EF19EA7B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8F02-846D-4CA3-9B63-E3901BC144E9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F41DDA-0889-BE36-79A7-31E07F62D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F46F1D-BF6B-F982-2CD7-9AC7B12B8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3A37-4089-43CA-8358-B34A5C7DB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58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B1E7A6A-308F-397F-5B63-F84C32212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E85218E-AA2B-3D70-4A37-AA94A04C6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A54E33-AB7F-AAEC-9842-B2EB29EDDD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28F02-846D-4CA3-9B63-E3901BC144E9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02DA23-6511-4A3B-0E7F-84BF63221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03D64A-8B8B-598B-9131-371573EE6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A3A37-4089-43CA-8358-B34A5C7DB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2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FBD43D-BBE9-BAF7-F720-619308EF0B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AEBAFE7-F1CA-B97B-03A3-79025B04F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965200"/>
            <a:ext cx="10261600" cy="3564869"/>
          </a:xfrm>
        </p:spPr>
        <p:txBody>
          <a:bodyPr>
            <a:normAutofit/>
          </a:bodyPr>
          <a:lstStyle/>
          <a:p>
            <a:pPr algn="l"/>
            <a:r>
              <a:rPr lang="cs-CZ" sz="11500" dirty="0">
                <a:ln w="22225">
                  <a:solidFill>
                    <a:schemeClr val="tx1"/>
                  </a:solidFill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OKO</a:t>
            </a:r>
            <a:endParaRPr lang="cs-CZ" sz="11500" dirty="0">
              <a:ln w="22225">
                <a:solidFill>
                  <a:schemeClr val="tx1"/>
                </a:solidFill>
                <a:miter lim="800000"/>
              </a:ln>
              <a:noFill/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160A0A-0FF4-5B1C-C982-C6E96C794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4530069"/>
            <a:ext cx="10261600" cy="1202995"/>
          </a:xfrm>
        </p:spPr>
        <p:txBody>
          <a:bodyPr>
            <a:normAutofit/>
          </a:bodyPr>
          <a:lstStyle/>
          <a:p>
            <a:pPr algn="l"/>
            <a:r>
              <a:rPr lang="cs-CZ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ZELENÁKOVÁ MARTINA 9. ROCNÍK 2023/24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C3E476F-DC1F-D6F2-140E-73DD4B0A15E4}"/>
              </a:ext>
            </a:extLst>
          </p:cNvPr>
          <p:cNvSpPr txBox="1"/>
          <p:nvPr/>
        </p:nvSpPr>
        <p:spPr>
          <a:xfrm>
            <a:off x="1657350" y="4400550"/>
            <a:ext cx="447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ˇ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A53B5A8-A231-6B7D-512C-7E628C05FCB5}"/>
              </a:ext>
            </a:extLst>
          </p:cNvPr>
          <p:cNvSpPr txBox="1"/>
          <p:nvPr/>
        </p:nvSpPr>
        <p:spPr>
          <a:xfrm>
            <a:off x="4857750" y="440055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ˇ</a:t>
            </a:r>
          </a:p>
        </p:txBody>
      </p:sp>
    </p:spTree>
    <p:extLst>
      <p:ext uri="{BB962C8B-B14F-4D97-AF65-F5344CB8AC3E}">
        <p14:creationId xmlns:p14="http://schemas.microsoft.com/office/powerpoint/2010/main" val="3161172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délník 26">
            <a:extLst>
              <a:ext uri="{FF2B5EF4-FFF2-40B4-BE49-F238E27FC236}">
                <a16:creationId xmlns:a16="http://schemas.microsoft.com/office/drawing/2014/main" id="{10D2A021-821A-0BD1-7228-21C17FEF7C8A}"/>
              </a:ext>
            </a:extLst>
          </p:cNvPr>
          <p:cNvSpPr/>
          <p:nvPr/>
        </p:nvSpPr>
        <p:spPr>
          <a:xfrm>
            <a:off x="6450188" y="1114260"/>
            <a:ext cx="1887698" cy="67947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 useBgFill="1">
        <p:nvSpPr>
          <p:cNvPr id="1049" name="Rectangle 1048">
            <a:extLst>
              <a:ext uri="{FF2B5EF4-FFF2-40B4-BE49-F238E27FC236}">
                <a16:creationId xmlns:a16="http://schemas.microsoft.com/office/drawing/2014/main" id="{B649E800-A5C8-49A0-A453-ED537DA31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Freeform: Shape 1050">
            <a:extLst>
              <a:ext uri="{FF2B5EF4-FFF2-40B4-BE49-F238E27FC236}">
                <a16:creationId xmlns:a16="http://schemas.microsoft.com/office/drawing/2014/main" id="{8BA67DD7-B75D-4A30-90A4-EEA9F64AF1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08194" y="0"/>
            <a:ext cx="6164729" cy="6858000"/>
          </a:xfrm>
          <a:custGeom>
            <a:avLst/>
            <a:gdLst>
              <a:gd name="connsiteX0" fmla="*/ 0 w 6164729"/>
              <a:gd name="connsiteY0" fmla="*/ 6857542 h 6858000"/>
              <a:gd name="connsiteX1" fmla="*/ 199783 w 6164729"/>
              <a:gd name="connsiteY1" fmla="*/ 6857542 h 6858000"/>
              <a:gd name="connsiteX2" fmla="*/ 199783 w 6164729"/>
              <a:gd name="connsiteY2" fmla="*/ 6858000 h 6858000"/>
              <a:gd name="connsiteX3" fmla="*/ 0 w 6164729"/>
              <a:gd name="connsiteY3" fmla="*/ 6858000 h 6858000"/>
              <a:gd name="connsiteX4" fmla="*/ 4818273 w 6164729"/>
              <a:gd name="connsiteY4" fmla="*/ 0 h 6858000"/>
              <a:gd name="connsiteX5" fmla="*/ 5018056 w 6164729"/>
              <a:gd name="connsiteY5" fmla="*/ 0 h 6858000"/>
              <a:gd name="connsiteX6" fmla="*/ 5030703 w 6164729"/>
              <a:gd name="connsiteY6" fmla="*/ 31774 h 6858000"/>
              <a:gd name="connsiteX7" fmla="*/ 6085711 w 6164729"/>
              <a:gd name="connsiteY7" fmla="*/ 2682457 h 6858000"/>
              <a:gd name="connsiteX8" fmla="*/ 6085711 w 6164729"/>
              <a:gd name="connsiteY8" fmla="*/ 3752208 h 6858000"/>
              <a:gd name="connsiteX9" fmla="*/ 4928207 w 6164729"/>
              <a:gd name="connsiteY9" fmla="*/ 6660411 h 6858000"/>
              <a:gd name="connsiteX10" fmla="*/ 4849745 w 6164729"/>
              <a:gd name="connsiteY10" fmla="*/ 6857542 h 6858000"/>
              <a:gd name="connsiteX11" fmla="*/ 4649962 w 6164729"/>
              <a:gd name="connsiteY11" fmla="*/ 6857542 h 6858000"/>
              <a:gd name="connsiteX12" fmla="*/ 4728424 w 6164729"/>
              <a:gd name="connsiteY12" fmla="*/ 6660411 h 6858000"/>
              <a:gd name="connsiteX13" fmla="*/ 5885928 w 6164729"/>
              <a:gd name="connsiteY13" fmla="*/ 3752208 h 6858000"/>
              <a:gd name="connsiteX14" fmla="*/ 5885928 w 6164729"/>
              <a:gd name="connsiteY14" fmla="*/ 2682457 h 6858000"/>
              <a:gd name="connsiteX15" fmla="*/ 4830920 w 6164729"/>
              <a:gd name="connsiteY15" fmla="*/ 3177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64729" h="6858000">
                <a:moveTo>
                  <a:pt x="0" y="6857542"/>
                </a:moveTo>
                <a:lnTo>
                  <a:pt x="199783" y="6857542"/>
                </a:lnTo>
                <a:lnTo>
                  <a:pt x="199783" y="6858000"/>
                </a:lnTo>
                <a:lnTo>
                  <a:pt x="0" y="6858000"/>
                </a:lnTo>
                <a:close/>
                <a:moveTo>
                  <a:pt x="4818273" y="0"/>
                </a:moveTo>
                <a:lnTo>
                  <a:pt x="5018056" y="0"/>
                </a:lnTo>
                <a:lnTo>
                  <a:pt x="5030703" y="31774"/>
                </a:lnTo>
                <a:cubicBezTo>
                  <a:pt x="6085711" y="2682457"/>
                  <a:pt x="6085711" y="2682457"/>
                  <a:pt x="6085711" y="2682457"/>
                </a:cubicBezTo>
                <a:cubicBezTo>
                  <a:pt x="6191069" y="2988100"/>
                  <a:pt x="6191069" y="3446565"/>
                  <a:pt x="6085711" y="3752208"/>
                </a:cubicBezTo>
                <a:cubicBezTo>
                  <a:pt x="5601723" y="4968215"/>
                  <a:pt x="5223609" y="5918220"/>
                  <a:pt x="4928207" y="6660411"/>
                </a:cubicBezTo>
                <a:lnTo>
                  <a:pt x="4849745" y="6857542"/>
                </a:lnTo>
                <a:lnTo>
                  <a:pt x="4649962" y="6857542"/>
                </a:lnTo>
                <a:lnTo>
                  <a:pt x="4728424" y="6660411"/>
                </a:lnTo>
                <a:cubicBezTo>
                  <a:pt x="5023826" y="5918220"/>
                  <a:pt x="5401940" y="4968215"/>
                  <a:pt x="5885928" y="3752208"/>
                </a:cubicBezTo>
                <a:cubicBezTo>
                  <a:pt x="5991286" y="3446565"/>
                  <a:pt x="5991286" y="2988100"/>
                  <a:pt x="5885928" y="2682457"/>
                </a:cubicBezTo>
                <a:cubicBezTo>
                  <a:pt x="5885928" y="2682457"/>
                  <a:pt x="5885928" y="2682457"/>
                  <a:pt x="4830920" y="3177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8" name="Picture 4" descr="Stock ilustrace Diagram Lidského Oka – stáhnout obrázek nyní - Anatomie,  Lidské oko, Ilustrace - iStock">
            <a:extLst>
              <a:ext uri="{FF2B5EF4-FFF2-40B4-BE49-F238E27FC236}">
                <a16:creationId xmlns:a16="http://schemas.microsoft.com/office/drawing/2014/main" id="{F186BD22-5246-1311-145E-9967F93DA9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3" r="4768"/>
          <a:stretch/>
        </p:blipFill>
        <p:spPr bwMode="auto">
          <a:xfrm>
            <a:off x="922705" y="643467"/>
            <a:ext cx="6604986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64" name="Group 1052">
            <a:extLst>
              <a:ext uri="{FF2B5EF4-FFF2-40B4-BE49-F238E27FC236}">
                <a16:creationId xmlns:a16="http://schemas.microsoft.com/office/drawing/2014/main" id="{E8C5FC48-0A3C-4D6D-A0D5-EEE93213D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00124"/>
            <a:chExt cx="1562267" cy="1172973"/>
          </a:xfrm>
        </p:grpSpPr>
        <p:sp>
          <p:nvSpPr>
            <p:cNvPr id="1054" name="Freeform 5">
              <a:extLst>
                <a:ext uri="{FF2B5EF4-FFF2-40B4-BE49-F238E27FC236}">
                  <a16:creationId xmlns:a16="http://schemas.microsoft.com/office/drawing/2014/main" id="{DBBC336D-7E16-4EE1-90F2-8D9F2B618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5">
              <a:extLst>
                <a:ext uri="{FF2B5EF4-FFF2-40B4-BE49-F238E27FC236}">
                  <a16:creationId xmlns:a16="http://schemas.microsoft.com/office/drawing/2014/main" id="{0199BE21-2D26-4357-8702-909F3621A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16D07949-F90D-8CF8-BA41-E03D9D589729}"/>
              </a:ext>
            </a:extLst>
          </p:cNvPr>
          <p:cNvCxnSpPr>
            <a:cxnSpLocks/>
          </p:cNvCxnSpPr>
          <p:nvPr/>
        </p:nvCxnSpPr>
        <p:spPr>
          <a:xfrm flipV="1">
            <a:off x="3994951" y="1175282"/>
            <a:ext cx="2814571" cy="16833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A9561E00-AF86-CF33-3E39-86F43FF482B7}"/>
              </a:ext>
            </a:extLst>
          </p:cNvPr>
          <p:cNvSpPr txBox="1"/>
          <p:nvPr/>
        </p:nvSpPr>
        <p:spPr>
          <a:xfrm>
            <a:off x="6430460" y="1012054"/>
            <a:ext cx="1784969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4400" dirty="0">
                <a:latin typeface="Angsana New" panose="020B0502040204020203" pitchFamily="18" charset="-34"/>
                <a:cs typeface="Angsana New" panose="020B0502040204020203" pitchFamily="18" charset="-34"/>
              </a:rPr>
              <a:t>SKLIVEC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F71D8B2-6AEE-651A-E3F5-6E27AC0083D2}"/>
              </a:ext>
            </a:extLst>
          </p:cNvPr>
          <p:cNvCxnSpPr>
            <a:cxnSpLocks/>
          </p:cNvCxnSpPr>
          <p:nvPr/>
        </p:nvCxnSpPr>
        <p:spPr>
          <a:xfrm flipH="1" flipV="1">
            <a:off x="1659009" y="688070"/>
            <a:ext cx="942148" cy="7357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866ED63-7367-0653-8A41-020EC0A4B43C}"/>
              </a:ext>
            </a:extLst>
          </p:cNvPr>
          <p:cNvSpPr txBox="1"/>
          <p:nvPr/>
        </p:nvSpPr>
        <p:spPr>
          <a:xfrm>
            <a:off x="829746" y="171493"/>
            <a:ext cx="1555587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BELIMA</a:t>
            </a:r>
            <a:endParaRPr lang="cs-CZ" sz="5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A0E00627-9252-CF93-A836-D6D935721218}"/>
              </a:ext>
            </a:extLst>
          </p:cNvPr>
          <p:cNvSpPr txBox="1"/>
          <p:nvPr/>
        </p:nvSpPr>
        <p:spPr>
          <a:xfrm>
            <a:off x="1103156" y="89784"/>
            <a:ext cx="259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ˇ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B1FD23F6-2A86-234A-A594-FFDD2A7E9435}"/>
              </a:ext>
            </a:extLst>
          </p:cNvPr>
          <p:cNvCxnSpPr>
            <a:cxnSpLocks/>
          </p:cNvCxnSpPr>
          <p:nvPr/>
        </p:nvCxnSpPr>
        <p:spPr>
          <a:xfrm flipH="1">
            <a:off x="6096000" y="4714043"/>
            <a:ext cx="269289" cy="8234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C67B13A-1CD1-93E7-8F16-94B19CEA88E4}"/>
              </a:ext>
            </a:extLst>
          </p:cNvPr>
          <p:cNvSpPr txBox="1"/>
          <p:nvPr/>
        </p:nvSpPr>
        <p:spPr>
          <a:xfrm>
            <a:off x="4935049" y="5531117"/>
            <a:ext cx="300398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ZRAKOVÝ NERV</a:t>
            </a:r>
          </a:p>
        </p:txBody>
      </p: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CF9218C5-4A44-72D4-02E6-BA1A904568FE}"/>
              </a:ext>
            </a:extLst>
          </p:cNvPr>
          <p:cNvCxnSpPr>
            <a:cxnSpLocks/>
          </p:cNvCxnSpPr>
          <p:nvPr/>
        </p:nvCxnSpPr>
        <p:spPr>
          <a:xfrm flipH="1" flipV="1">
            <a:off x="749808" y="1895820"/>
            <a:ext cx="1188720" cy="15331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FAFE929D-173B-9089-5673-86FD039FAF12}"/>
              </a:ext>
            </a:extLst>
          </p:cNvPr>
          <p:cNvCxnSpPr>
            <a:cxnSpLocks/>
          </p:cNvCxnSpPr>
          <p:nvPr/>
        </p:nvCxnSpPr>
        <p:spPr>
          <a:xfrm flipH="1">
            <a:off x="1362962" y="3886200"/>
            <a:ext cx="804166" cy="12801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DBDCA36B-514B-1D85-4293-1919A4F73A00}"/>
              </a:ext>
            </a:extLst>
          </p:cNvPr>
          <p:cNvSpPr txBox="1"/>
          <p:nvPr/>
        </p:nvSpPr>
        <p:spPr>
          <a:xfrm>
            <a:off x="169818" y="1312087"/>
            <a:ext cx="1657421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ZORNICE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568D8A1B-8F50-F113-212B-C2AEBB8C21A4}"/>
              </a:ext>
            </a:extLst>
          </p:cNvPr>
          <p:cNvSpPr txBox="1"/>
          <p:nvPr/>
        </p:nvSpPr>
        <p:spPr>
          <a:xfrm>
            <a:off x="477356" y="5022280"/>
            <a:ext cx="1461172" cy="7078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COCKA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E7787C3F-C3F1-1550-76B6-EB372E8D506F}"/>
              </a:ext>
            </a:extLst>
          </p:cNvPr>
          <p:cNvSpPr txBox="1"/>
          <p:nvPr/>
        </p:nvSpPr>
        <p:spPr>
          <a:xfrm>
            <a:off x="537333" y="4907771"/>
            <a:ext cx="280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ˇ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0B348A27-F3D0-1610-2F8D-0CA05C341397}"/>
              </a:ext>
            </a:extLst>
          </p:cNvPr>
          <p:cNvSpPr txBox="1"/>
          <p:nvPr/>
        </p:nvSpPr>
        <p:spPr>
          <a:xfrm>
            <a:off x="1020987" y="4907771"/>
            <a:ext cx="259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ˇ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62FA3E64-56B4-A7D7-1AA4-4CCCB2667511}"/>
              </a:ext>
            </a:extLst>
          </p:cNvPr>
          <p:cNvSpPr txBox="1"/>
          <p:nvPr/>
        </p:nvSpPr>
        <p:spPr>
          <a:xfrm>
            <a:off x="9404213" y="2885039"/>
            <a:ext cx="2993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POPIS OKA</a:t>
            </a:r>
          </a:p>
        </p:txBody>
      </p:sp>
    </p:spTree>
    <p:extLst>
      <p:ext uri="{BB962C8B-B14F-4D97-AF65-F5344CB8AC3E}">
        <p14:creationId xmlns:p14="http://schemas.microsoft.com/office/powerpoint/2010/main" val="30316584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/>
      <p:bldP spid="17" grpId="0" animBg="1"/>
      <p:bldP spid="23" grpId="0" animBg="1"/>
      <p:bldP spid="24" grpId="0" animBg="1"/>
      <p:bldP spid="25" grpId="0"/>
      <p:bldP spid="26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059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62" name="Freeform: Shape 2061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Stock ilustrace Diagram Lidského Oka – stáhnout obrázek nyní - Anatomie,  Lidské oko, Ilustrace - iStock">
            <a:extLst>
              <a:ext uri="{FF2B5EF4-FFF2-40B4-BE49-F238E27FC236}">
                <a16:creationId xmlns:a16="http://schemas.microsoft.com/office/drawing/2014/main" id="{889B8F2F-7046-5816-FEE4-A9B88C352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783911"/>
            <a:ext cx="7047923" cy="528594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  <p:grpSp>
        <p:nvGrpSpPr>
          <p:cNvPr id="2064" name="Group 2063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2065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6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B8919B5C-C508-92B2-AD8A-0E0B809E3EAD}"/>
              </a:ext>
            </a:extLst>
          </p:cNvPr>
          <p:cNvSpPr txBox="1"/>
          <p:nvPr/>
        </p:nvSpPr>
        <p:spPr>
          <a:xfrm>
            <a:off x="9404213" y="2885039"/>
            <a:ext cx="2993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POPIS</a:t>
            </a:r>
            <a:r>
              <a:rPr lang="cs-CZ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cs-CZ" sz="5400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OKA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96C01D87-20B6-329F-D18A-7B6750A1FB58}"/>
              </a:ext>
            </a:extLst>
          </p:cNvPr>
          <p:cNvCxnSpPr>
            <a:cxnSpLocks/>
          </p:cNvCxnSpPr>
          <p:nvPr/>
        </p:nvCxnSpPr>
        <p:spPr>
          <a:xfrm flipV="1">
            <a:off x="4864963" y="1548360"/>
            <a:ext cx="1376521" cy="1987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15FECDBF-EB82-6670-EC81-D0F1F4181285}"/>
              </a:ext>
            </a:extLst>
          </p:cNvPr>
          <p:cNvSpPr txBox="1"/>
          <p:nvPr/>
        </p:nvSpPr>
        <p:spPr>
          <a:xfrm>
            <a:off x="6241484" y="1075188"/>
            <a:ext cx="2093371" cy="707886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CÉVNATKA</a:t>
            </a: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22BB1B4D-32E9-3D85-AB80-F59CF9170DB9}"/>
              </a:ext>
            </a:extLst>
          </p:cNvPr>
          <p:cNvCxnSpPr>
            <a:cxnSpLocks/>
          </p:cNvCxnSpPr>
          <p:nvPr/>
        </p:nvCxnSpPr>
        <p:spPr>
          <a:xfrm flipH="1" flipV="1">
            <a:off x="1009650" y="1295400"/>
            <a:ext cx="925682" cy="2133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FB4B24D4-7C34-D561-908A-C5EF8746B495}"/>
              </a:ext>
            </a:extLst>
          </p:cNvPr>
          <p:cNvCxnSpPr>
            <a:cxnSpLocks/>
          </p:cNvCxnSpPr>
          <p:nvPr/>
        </p:nvCxnSpPr>
        <p:spPr>
          <a:xfrm flipH="1">
            <a:off x="870012" y="3595456"/>
            <a:ext cx="452761" cy="15269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878DF107-8834-0BA1-12D7-9259F87D6DA8}"/>
              </a:ext>
            </a:extLst>
          </p:cNvPr>
          <p:cNvCxnSpPr>
            <a:cxnSpLocks/>
          </p:cNvCxnSpPr>
          <p:nvPr/>
        </p:nvCxnSpPr>
        <p:spPr>
          <a:xfrm flipV="1">
            <a:off x="4010406" y="709161"/>
            <a:ext cx="943334" cy="7146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B0614D31-D362-508B-3629-D9C595E16ED5}"/>
              </a:ext>
            </a:extLst>
          </p:cNvPr>
          <p:cNvCxnSpPr>
            <a:cxnSpLocks/>
          </p:cNvCxnSpPr>
          <p:nvPr/>
        </p:nvCxnSpPr>
        <p:spPr>
          <a:xfrm flipV="1">
            <a:off x="5335879" y="2926054"/>
            <a:ext cx="1952290" cy="10798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B31D8300-1522-59ED-770E-F590693321AB}"/>
              </a:ext>
            </a:extLst>
          </p:cNvPr>
          <p:cNvSpPr txBox="1"/>
          <p:nvPr/>
        </p:nvSpPr>
        <p:spPr>
          <a:xfrm>
            <a:off x="399042" y="840474"/>
            <a:ext cx="192016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DUHOVKA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475D828C-2F5B-D536-AAC1-C7FCCB324A7D}"/>
              </a:ext>
            </a:extLst>
          </p:cNvPr>
          <p:cNvSpPr txBox="1"/>
          <p:nvPr/>
        </p:nvSpPr>
        <p:spPr>
          <a:xfrm>
            <a:off x="188304" y="5018104"/>
            <a:ext cx="1944473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ROHOVKA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95714CFD-5597-4F0F-8057-DBF4D221E5A8}"/>
              </a:ext>
            </a:extLst>
          </p:cNvPr>
          <p:cNvSpPr txBox="1"/>
          <p:nvPr/>
        </p:nvSpPr>
        <p:spPr>
          <a:xfrm>
            <a:off x="6063785" y="2586731"/>
            <a:ext cx="2711349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SLEPÁ SKVRNA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A55F67E-7813-F00D-A928-BF8EFDC856B1}"/>
              </a:ext>
            </a:extLst>
          </p:cNvPr>
          <p:cNvSpPr txBox="1"/>
          <p:nvPr/>
        </p:nvSpPr>
        <p:spPr>
          <a:xfrm>
            <a:off x="4394283" y="187688"/>
            <a:ext cx="1589103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SÍTNICE</a:t>
            </a:r>
          </a:p>
        </p:txBody>
      </p:sp>
    </p:spTree>
    <p:extLst>
      <p:ext uri="{BB962C8B-B14F-4D97-AF65-F5344CB8AC3E}">
        <p14:creationId xmlns:p14="http://schemas.microsoft.com/office/powerpoint/2010/main" val="3699756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9" grpId="0" animBg="1"/>
      <p:bldP spid="21" grpId="0" animBg="1"/>
      <p:bldP spid="22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42F6EA2-B35F-28CB-A707-7E6BC78171ED}"/>
              </a:ext>
            </a:extLst>
          </p:cNvPr>
          <p:cNvSpPr txBox="1"/>
          <p:nvPr/>
        </p:nvSpPr>
        <p:spPr>
          <a:xfrm>
            <a:off x="1114425" y="2858609"/>
            <a:ext cx="10221154" cy="1869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kern="1200" dirty="0">
                <a:solidFill>
                  <a:schemeClr val="tx1"/>
                </a:solidFill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D</a:t>
            </a:r>
            <a:r>
              <a:rPr lang="cs-CZ" sz="9600" kern="1200" dirty="0">
                <a:solidFill>
                  <a:schemeClr val="tx1"/>
                </a:solidFill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E</a:t>
            </a:r>
            <a:r>
              <a:rPr lang="en-US" sz="9600" kern="1200" dirty="0">
                <a:solidFill>
                  <a:schemeClr val="tx1"/>
                </a:solidFill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KUJI ZA POZORNOST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D62D17C-3A4C-8BCA-3646-54CF7CF775DE}"/>
              </a:ext>
            </a:extLst>
          </p:cNvPr>
          <p:cNvSpPr txBox="1"/>
          <p:nvPr/>
        </p:nvSpPr>
        <p:spPr>
          <a:xfrm>
            <a:off x="2348421" y="2858609"/>
            <a:ext cx="377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>
                <a:latin typeface="Angsana New" panose="02020603050405020304" pitchFamily="18" charset="-34"/>
                <a:cs typeface="Angsana New" panose="02020603050405020304" pitchFamily="18" charset="-34"/>
              </a:rPr>
              <a:t>ˇ</a:t>
            </a:r>
          </a:p>
        </p:txBody>
      </p:sp>
    </p:spTree>
    <p:extLst>
      <p:ext uri="{BB962C8B-B14F-4D97-AF65-F5344CB8AC3E}">
        <p14:creationId xmlns:p14="http://schemas.microsoft.com/office/powerpoint/2010/main" val="20291314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34</Words>
  <Application>Microsoft Office PowerPoint</Application>
  <PresentationFormat>Širokoúhlá obrazovka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Motiv Office</vt:lpstr>
      <vt:lpstr>OKO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zak11 Dyjakovice</dc:creator>
  <cp:lastModifiedBy>Martina Zeleňáková</cp:lastModifiedBy>
  <cp:revision>3</cp:revision>
  <dcterms:created xsi:type="dcterms:W3CDTF">2023-10-30T10:04:05Z</dcterms:created>
  <dcterms:modified xsi:type="dcterms:W3CDTF">2023-11-02T15:48:51Z</dcterms:modified>
</cp:coreProperties>
</file>