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FFDF-3542-4AC7-B98B-21364F97E16A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BD03-EDF0-4911-9BDD-B7223309C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7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FFDF-3542-4AC7-B98B-21364F97E16A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BD03-EDF0-4911-9BDD-B7223309C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54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FFDF-3542-4AC7-B98B-21364F97E16A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BD03-EDF0-4911-9BDD-B7223309C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72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FFDF-3542-4AC7-B98B-21364F97E16A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BD03-EDF0-4911-9BDD-B7223309C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96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FFDF-3542-4AC7-B98B-21364F97E16A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BD03-EDF0-4911-9BDD-B7223309C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91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FFDF-3542-4AC7-B98B-21364F97E16A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BD03-EDF0-4911-9BDD-B7223309C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04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FFDF-3542-4AC7-B98B-21364F97E16A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BD03-EDF0-4911-9BDD-B7223309C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21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FFDF-3542-4AC7-B98B-21364F97E16A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BD03-EDF0-4911-9BDD-B7223309C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52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FFDF-3542-4AC7-B98B-21364F97E16A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BD03-EDF0-4911-9BDD-B7223309C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74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FFDF-3542-4AC7-B98B-21364F97E16A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BD03-EDF0-4911-9BDD-B7223309C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84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FFDF-3542-4AC7-B98B-21364F97E16A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BD03-EDF0-4911-9BDD-B7223309C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10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FFDF-3542-4AC7-B98B-21364F97E16A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ABD03-EDF0-4911-9BDD-B7223309C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966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CF95B-C1BB-20BB-AB10-2B03EFA66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883" y="-679543"/>
            <a:ext cx="9144000" cy="2387600"/>
          </a:xfrm>
        </p:spPr>
        <p:txBody>
          <a:bodyPr/>
          <a:lstStyle/>
          <a:p>
            <a:r>
              <a:rPr lang="cs-CZ" i="1" dirty="0"/>
              <a:t>Den země 22.4.</a:t>
            </a:r>
          </a:p>
        </p:txBody>
      </p:sp>
      <p:pic>
        <p:nvPicPr>
          <p:cNvPr id="1030" name="Picture 6" descr="Nalezený obrázek pro zeme gif">
            <a:extLst>
              <a:ext uri="{FF2B5EF4-FFF2-40B4-BE49-F238E27FC236}">
                <a16:creationId xmlns:a16="http://schemas.microsoft.com/office/drawing/2014/main" id="{B46C1E32-3647-5570-91DE-BD7CBDBD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247" y="14941"/>
            <a:ext cx="2165257" cy="2165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lezený obrázek pro zeme gif">
            <a:extLst>
              <a:ext uri="{FF2B5EF4-FFF2-40B4-BE49-F238E27FC236}">
                <a16:creationId xmlns:a16="http://schemas.microsoft.com/office/drawing/2014/main" id="{AA683E34-5668-97BA-4BD4-9E762CBEC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8" b="2107"/>
          <a:stretch/>
        </p:blipFill>
        <p:spPr bwMode="auto">
          <a:xfrm>
            <a:off x="0" y="108946"/>
            <a:ext cx="2228010" cy="195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daktiskā spēle &quot;PLANĒTA ZEME&quot;. Zemes diena. - Mācību materiāli">
            <a:extLst>
              <a:ext uri="{FF2B5EF4-FFF2-40B4-BE49-F238E27FC236}">
                <a16:creationId xmlns:a16="http://schemas.microsoft.com/office/drawing/2014/main" id="{F37E3192-E60F-3611-8F37-D30076E8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04" y="4339397"/>
            <a:ext cx="3541059" cy="2503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oluciones para separar residuos y reciclar en casa | SENSITUR">
            <a:extLst>
              <a:ext uri="{FF2B5EF4-FFF2-40B4-BE49-F238E27FC236}">
                <a16:creationId xmlns:a16="http://schemas.microsoft.com/office/drawing/2014/main" id="{F4225BF2-799D-4CBB-BBED-B676EB1D3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3413424"/>
            <a:ext cx="4287837" cy="34296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utoSock 685 - textilní sněhové řetězy | Autodoplňky - prodej">
            <a:extLst>
              <a:ext uri="{FF2B5EF4-FFF2-40B4-BE49-F238E27FC236}">
                <a16:creationId xmlns:a16="http://schemas.microsoft.com/office/drawing/2014/main" id="{320659A9-8E39-B4ED-3E15-8C44C453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56" y="2424423"/>
            <a:ext cx="1799777" cy="1799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ross mark png 21115766 PNG">
            <a:extLst>
              <a:ext uri="{FF2B5EF4-FFF2-40B4-BE49-F238E27FC236}">
                <a16:creationId xmlns:a16="http://schemas.microsoft.com/office/drawing/2014/main" id="{B8ABEF13-9535-24A3-AC47-29EE2938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10" y="2464737"/>
            <a:ext cx="2043953" cy="20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Jak stará je Země? Jak se určovalo její stáří a proč je to tak těžké ...">
            <a:extLst>
              <a:ext uri="{FF2B5EF4-FFF2-40B4-BE49-F238E27FC236}">
                <a16:creationId xmlns:a16="http://schemas.microsoft.com/office/drawing/2014/main" id="{2DE562AB-4EB4-C079-21E7-539662A42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5" y="4245392"/>
            <a:ext cx="3523965" cy="25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4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</TotalTime>
  <Words>4</Words>
  <Application>Microsoft Office PowerPoint</Application>
  <PresentationFormat>Širokoúhlá obrazovka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Den země 22.4.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2</cp:revision>
  <dcterms:created xsi:type="dcterms:W3CDTF">2025-04-23T09:03:00Z</dcterms:created>
  <dcterms:modified xsi:type="dcterms:W3CDTF">2025-04-23T09:18:25Z</dcterms:modified>
</cp:coreProperties>
</file>