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F2BC5-8736-4795-B36E-818289AB6F9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9F97-D022-4EDA-8837-F130A481DF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068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79F97-D022-4EDA-8837-F130A481DF6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695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600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142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473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5253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203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2601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747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849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80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66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617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65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84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86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301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423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01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926E-7EDA-4A47-B2CC-5CF13C430862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9F59-037A-4D4A-BC41-9224F4DD8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81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8BEA2E-0E41-F406-E99A-1E14F971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19" y="703958"/>
            <a:ext cx="10353761" cy="1326321"/>
          </a:xfrm>
        </p:spPr>
        <p:txBody>
          <a:bodyPr/>
          <a:lstStyle/>
          <a:p>
            <a:r>
              <a:rPr lang="cs-CZ" i="1" dirty="0"/>
              <a:t>Les domov pro zvířata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2A6FF4B-8B28-4F1C-9C9E-8914EDA8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987" y="199685"/>
            <a:ext cx="4131651" cy="253701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l</a:t>
            </a:r>
          </a:p>
        </p:txBody>
      </p:sp>
      <p:pic>
        <p:nvPicPr>
          <p:cNvPr id="1026" name="Picture 2" descr="liška - Free animated GIF - PicMix">
            <a:extLst>
              <a:ext uri="{FF2B5EF4-FFF2-40B4-BE49-F238E27FC236}">
                <a16:creationId xmlns:a16="http://schemas.microsoft.com/office/drawing/2014/main" xmlns="" id="{22C608EB-E203-9993-81A7-57536EF6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5624" cy="2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y | Pražská příroda">
            <a:extLst>
              <a:ext uri="{FF2B5EF4-FFF2-40B4-BE49-F238E27FC236}">
                <a16:creationId xmlns:a16="http://schemas.microsoft.com/office/drawing/2014/main" xmlns="" id="{B3C23D77-05CB-2972-BFD6-69B30109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5624"/>
            <a:ext cx="4882164" cy="42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81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FDC78D-B3A9-F0E9-AF29-FD0D0091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38D632-BF02-3343-D0F7-B97E536E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553" y="1578345"/>
            <a:ext cx="2039717" cy="967176"/>
          </a:xfrm>
        </p:spPr>
        <p:txBody>
          <a:bodyPr/>
          <a:lstStyle/>
          <a:p>
            <a:r>
              <a:rPr lang="cs-CZ" dirty="0"/>
              <a:t>Živí se hmyzem</a:t>
            </a:r>
          </a:p>
        </p:txBody>
      </p:sp>
      <p:pic>
        <p:nvPicPr>
          <p:cNvPr id="1026" name="Picture 2" descr="Cute Fox Wallpapers - Top Free Cute Fox Backgrounds - WallpaperAccess">
            <a:extLst>
              <a:ext uri="{FF2B5EF4-FFF2-40B4-BE49-F238E27FC236}">
                <a16:creationId xmlns:a16="http://schemas.microsoft.com/office/drawing/2014/main" xmlns="" id="{31406825-0951-F9CC-102F-70138995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448" y="0"/>
            <a:ext cx="5178552" cy="369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D08EFDD-1A8B-E9B6-0116-653393207A63}"/>
              </a:ext>
            </a:extLst>
          </p:cNvPr>
          <p:cNvSpPr txBox="1"/>
          <p:nvPr/>
        </p:nvSpPr>
        <p:spPr>
          <a:xfrm>
            <a:off x="7677755" y="3943632"/>
            <a:ext cx="3600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effectLst/>
                <a:latin typeface="Arial" panose="020B0604020202020204" pitchFamily="34" charset="0"/>
              </a:rPr>
              <a:t>Tělo </a:t>
            </a:r>
            <a:r>
              <a:rPr lang="cs-CZ" b="0" i="0" dirty="0" smtClean="0">
                <a:effectLst/>
                <a:latin typeface="Arial" panose="020B0604020202020204" pitchFamily="34" charset="0"/>
              </a:rPr>
              <a:t>lišky </a:t>
            </a:r>
            <a:r>
              <a:rPr lang="cs-CZ" b="0" i="0" dirty="0">
                <a:effectLst/>
                <a:latin typeface="Arial" panose="020B0604020202020204" pitchFamily="34" charset="0"/>
              </a:rPr>
              <a:t>je 100 až 140 cm dlouhé včetně oháňky a v kohoutku 30 až 40 cm vysoké. Oháňka měří 35 až 45 cm. Tělesná váha značně kolísá, udává se rozpětí 4 až 10 kg, výjimečně může přesáhnout i 12 kg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00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C44FEB-3EE2-2830-3496-42AD95EB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jezevec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55ADD54-95D7-8FF6-255E-1380625D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87" y="2990088"/>
            <a:ext cx="4017869" cy="3695136"/>
          </a:xfrm>
        </p:spPr>
        <p:txBody>
          <a:bodyPr/>
          <a:lstStyle/>
          <a:p>
            <a:r>
              <a:rPr lang="cs-CZ" b="1" i="1" dirty="0"/>
              <a:t>Jezevec se muže dožít 15 let      s kořistí se nenadře</a:t>
            </a:r>
          </a:p>
        </p:txBody>
      </p:sp>
      <p:pic>
        <p:nvPicPr>
          <p:cNvPr id="2050" name="Picture 2" descr="Dachs im Wald stockbild. Bild von lebensraum, nave, dachs - 32771109">
            <a:extLst>
              <a:ext uri="{FF2B5EF4-FFF2-40B4-BE49-F238E27FC236}">
                <a16:creationId xmlns:a16="http://schemas.microsoft.com/office/drawing/2014/main" xmlns="" id="{76B1DA18-A699-8CD5-0BB3-A9A6A298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840" y="0"/>
            <a:ext cx="470916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35B9D89-B597-55F6-97C5-96BB2C863D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154" y="0"/>
            <a:ext cx="4243472" cy="36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1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FB68E-EA30-E038-3E31-20D9F99F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medvěd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C37B460-C59C-6F57-E2C6-75369D3F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3505805" cy="3695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Medvěd není </a:t>
            </a:r>
            <a:r>
              <a:rPr lang="cs-CZ" dirty="0" smtClean="0"/>
              <a:t>domácí </a:t>
            </a:r>
            <a:r>
              <a:rPr lang="cs-CZ" dirty="0"/>
              <a:t>zvíře ale </a:t>
            </a:r>
            <a:r>
              <a:rPr lang="cs-CZ" dirty="0" smtClean="0"/>
              <a:t>divoké </a:t>
            </a:r>
            <a:r>
              <a:rPr lang="cs-CZ" dirty="0"/>
              <a:t>zvíře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Živí se hmyzem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73D324D-18B0-4777-5180-93A8ABE340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5218" y="3023"/>
            <a:ext cx="4946782" cy="42787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82B0131-F088-27BC-821A-004B22DADA47}"/>
              </a:ext>
            </a:extLst>
          </p:cNvPr>
          <p:cNvSpPr txBox="1"/>
          <p:nvPr/>
        </p:nvSpPr>
        <p:spPr>
          <a:xfrm>
            <a:off x="7772402" y="4791753"/>
            <a:ext cx="3720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Obecně měří 100–220 cm, z toho ocas 5–20 cm, v kohoutku 90–150 cm a váží 100–350 kg.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DD66698-6F49-75FF-EC99-B9482AE09CEE}"/>
              </a:ext>
            </a:extLst>
          </p:cNvPr>
          <p:cNvSpPr txBox="1"/>
          <p:nvPr/>
        </p:nvSpPr>
        <p:spPr>
          <a:xfrm>
            <a:off x="7772402" y="5763417"/>
            <a:ext cx="2483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 zkonzumovat až 40 kg potravy. Zimu přečkává v brlohu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33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76</TotalTime>
  <Words>51</Words>
  <Application>Microsoft Office PowerPoint</Application>
  <PresentationFormat>Vlastní</PresentationFormat>
  <Paragraphs>13</Paragraphs>
  <Slides>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Damask</vt:lpstr>
      <vt:lpstr>Les domov pro zvířata</vt:lpstr>
      <vt:lpstr>liška</vt:lpstr>
      <vt:lpstr>jezevec</vt:lpstr>
      <vt:lpstr>medvěd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domov pro zvířata</dc:title>
  <dc:creator>zak</dc:creator>
  <cp:lastModifiedBy>Alena</cp:lastModifiedBy>
  <cp:revision>5</cp:revision>
  <dcterms:created xsi:type="dcterms:W3CDTF">2025-03-26T09:59:31Z</dcterms:created>
  <dcterms:modified xsi:type="dcterms:W3CDTF">2025-04-15T18:02:35Z</dcterms:modified>
</cp:coreProperties>
</file>