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7B5CF6-5830-8F13-3491-FA265019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D157F34-DEFE-5064-3F3B-CAE96993F5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F6815C-DF56-3C39-D053-95DFF59C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346F800-9E8E-1256-7FAC-49932BC9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6942F1-7539-82CB-F86A-17AB3358F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700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08E896-8A6F-FE69-A30D-04215340E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FAB129A-3835-607D-33EB-C6A3FFD7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B9F27CC-1C55-EB83-FB10-8697E3E7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8BFF353-87A7-923A-B486-70DDBE06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0265648-A1A2-C977-5368-AF688C5D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187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C16511FD-2EC1-2FA7-5BE0-5D52F3555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D9621C6-619B-4E52-0EAB-320338F96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A6837F-7765-47A8-2A50-07617F42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9E8171F-41A3-24E1-665E-270BEEB6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D510429-DE93-5313-BC1D-E9541F91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0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0C94AE-2764-5E28-D90D-FF78EAD9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E6157C-9C87-925C-0728-AB865337B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04A8BC8-D228-A61D-2EF8-E2B02F19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9417E51-16A5-59C2-E03B-85070AA2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357CE90-B472-D12C-32C1-01D181AE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7994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D94C74-3D92-5BEE-7B7C-BBCC08BB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9EBE098-2AAC-F20B-729D-5A61BAB07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F139244-ED78-D3D8-BE58-B97B4D1B1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BD3A5AA-F689-81CD-E094-70E9E1B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940D3DF-C1A5-E199-9D1C-B4FFAB94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8481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05E77EE-201F-3B4A-C653-C883A68F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98CE6A-92A2-78F9-8349-C6BBCCFFF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C2CBF71-C67B-E640-1DD6-16F43086C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CFD7256-BC2E-527E-6FEB-90FCC38F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A5C9ABD-7BFB-3743-E385-708B3FDB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078430F-C9EE-5A99-2AD9-37CE43AC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161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1A023F-F950-767C-946B-B6F35994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8B5F731-AF38-6844-FD3B-D36C5BFF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B352EA5-0D91-BFE1-2FA3-07009FCC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0583421C-6CB0-49B8-499D-6A4330239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75F50F4-6C28-253E-E19A-87A30E698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70BB7A5-7B55-77B0-ADD3-EA78CE1E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4B93BCD9-E303-652E-D00B-22DBB952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5332427-C307-1B63-24C1-27445A18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973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400FBF-7EBE-9243-68EF-5505FEB6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700C61B-3825-E30C-6965-440C72E2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1B46EC9-AC24-B593-35EC-852CE181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EABDEDE-8879-0739-68B1-F7D82E9E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446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409D856B-4C26-91E9-10C9-06A2C64F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B909E88-A6DB-4926-403B-457CD24B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A08A21B-1506-3C98-6BC3-BEF59BB5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730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E0C0BB-4AD1-BD3B-951A-64262EDD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1F9C3D-93C7-CB04-6958-A14F08B73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E097CC6-F022-2AC2-7FF2-A104AB537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ACA9EE-E7DF-561F-AB12-EFF9F101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F453A10-C7E1-962A-108F-96B75B3E4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76963BB-BC60-135A-9554-0B949261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9492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2A8C9E3-BA35-E072-25DC-7B53DECC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4A33618B-9040-E02D-BD11-4CCCA6578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F5E404B-DDEB-2FD9-D5FF-F755AFDEB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83E9E4-0DD5-EFE5-12B2-1A16C010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283AA0D-B358-1E61-F28D-5A65BEDF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A40FD43-4E57-D354-55BB-6EC7CA0E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063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B568F57-532E-2BC2-FD1C-584893D7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5DB8933-E7B7-7B48-FBCA-EB9B08E52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D60032-7C91-9911-B125-08AAF5C8C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E386A-9C68-4F91-AE1D-7BC690E81EB3}" type="datetimeFigureOut">
              <a:rPr lang="cs-CZ" smtClean="0"/>
              <a:pPr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48D49B-1B80-8CC6-A11B-5ABBD8801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8FC1061-ABCA-5613-1E22-BC17C5523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1684-9B9D-48BB-828E-E228A4B2F5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82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4396DA-57CA-B9A0-8255-95496485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Rybolov</a:t>
            </a:r>
          </a:p>
        </p:txBody>
      </p:sp>
      <p:pic>
        <p:nvPicPr>
          <p:cNvPr id="1026" name="Picture 2" descr="Omalovánky Rybaření - Omalovánky Eric Stiles">
            <a:extLst>
              <a:ext uri="{FF2B5EF4-FFF2-40B4-BE49-F238E27FC236}">
                <a16:creationId xmlns:a16="http://schemas.microsoft.com/office/drawing/2014/main" xmlns="" id="{A7AA50F0-436B-EC6B-C506-842F14B22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943" y="1783977"/>
            <a:ext cx="4546685" cy="4311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Explore 49,378+ Free Cartoon Lake Illustrations: Download Now - Pixabay">
            <a:extLst>
              <a:ext uri="{FF2B5EF4-FFF2-40B4-BE49-F238E27FC236}">
                <a16:creationId xmlns:a16="http://schemas.microsoft.com/office/drawing/2014/main" xmlns="" id="{DDDF2573-078B-EF1D-3208-5315051D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467" y="2318217"/>
            <a:ext cx="5558207" cy="370375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97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6631AA-6D5B-7477-2AED-64AE3816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kapr</a:t>
            </a:r>
          </a:p>
        </p:txBody>
      </p:sp>
      <p:pic>
        <p:nvPicPr>
          <p:cNvPr id="2050" name="Picture 2" descr="Kapr obecný (lysec) - Atlas ryb | Najdirevír.cz">
            <a:extLst>
              <a:ext uri="{FF2B5EF4-FFF2-40B4-BE49-F238E27FC236}">
                <a16:creationId xmlns:a16="http://schemas.microsoft.com/office/drawing/2014/main" xmlns="" id="{F496169E-A8A5-B61A-E594-DCB6FBD4D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1" t="1216" r="2543" b="-1548"/>
          <a:stretch>
            <a:fillRect/>
          </a:stretch>
        </p:blipFill>
        <p:spPr bwMode="auto">
          <a:xfrm rot="20302232">
            <a:off x="311661" y="2581655"/>
            <a:ext cx="6184751" cy="287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mping Carp Png Common Carp Sublimation Design Transparent Background ...">
            <a:extLst>
              <a:ext uri="{FF2B5EF4-FFF2-40B4-BE49-F238E27FC236}">
                <a16:creationId xmlns:a16="http://schemas.microsoft.com/office/drawing/2014/main" xmlns="" id="{66EED81B-926B-1333-DF9B-5F0C1A2C7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40"/>
          <a:stretch>
            <a:fillRect/>
          </a:stretch>
        </p:blipFill>
        <p:spPr bwMode="auto">
          <a:xfrm>
            <a:off x="6843190" y="1690688"/>
            <a:ext cx="5250198" cy="42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31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460D5F-11ED-E593-814F-77024492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sumec</a:t>
            </a:r>
          </a:p>
        </p:txBody>
      </p:sp>
      <p:pic>
        <p:nvPicPr>
          <p:cNvPr id="3074" name="Picture 2" descr="Sumec velký - Atlas ryb - Český rybářský svaz - MO Bechyně">
            <a:extLst>
              <a:ext uri="{FF2B5EF4-FFF2-40B4-BE49-F238E27FC236}">
                <a16:creationId xmlns:a16="http://schemas.microsoft.com/office/drawing/2014/main" xmlns="" id="{3FC71E24-8A17-0B82-EF8A-38E420E9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370" y="1434353"/>
            <a:ext cx="8766405" cy="50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alaman Unduh untuk file Ikan Lele Kartun Png yang ke 30">
            <a:extLst>
              <a:ext uri="{FF2B5EF4-FFF2-40B4-BE49-F238E27FC236}">
                <a16:creationId xmlns:a16="http://schemas.microsoft.com/office/drawing/2014/main" xmlns="" id="{3F9D22E2-0BA7-568C-EA9A-D620F90D9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Halaman Unduh untuk file Ikan Lele Kartun Png yang ke 30">
            <a:extLst>
              <a:ext uri="{FF2B5EF4-FFF2-40B4-BE49-F238E27FC236}">
                <a16:creationId xmlns:a16="http://schemas.microsoft.com/office/drawing/2014/main" xmlns="" id="{0B667681-D70F-44BA-23C9-90E91CE7F2C1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0960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1834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xmlns="" id="{7D618767-259D-F6D5-2E86-EB342F89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2360"/>
            <a:ext cx="8627466" cy="96324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u="sng" dirty="0">
                <a:solidFill>
                  <a:schemeClr val="accent5"/>
                </a:solidFill>
              </a:rPr>
              <a:t>sumec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E457A0F-63DC-0B41-52CA-0EF9155A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47" y="1944777"/>
            <a:ext cx="14504777" cy="4360202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Velikost : 1,3 až 1,6 metrů</a:t>
            </a:r>
          </a:p>
          <a:p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Šířka: 70 cm</a:t>
            </a:r>
          </a:p>
          <a:p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Barva : olivově zelená až modrošedá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AutoShape 2" descr="Rybářské sdružení České republiky | Sumec velký">
            <a:extLst>
              <a:ext uri="{FF2B5EF4-FFF2-40B4-BE49-F238E27FC236}">
                <a16:creationId xmlns:a16="http://schemas.microsoft.com/office/drawing/2014/main" xmlns="" id="{B07C9493-C7EF-1838-5FEF-7FE1B82CCC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052482"/>
            <a:ext cx="528918" cy="52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GC801PW RYBA NA SUCHU (Unknown Cache) in Liberecký kraj, Czechia ...">
            <a:extLst>
              <a:ext uri="{FF2B5EF4-FFF2-40B4-BE49-F238E27FC236}">
                <a16:creationId xmlns:a16="http://schemas.microsoft.com/office/drawing/2014/main" xmlns="" id="{3B192870-1B49-FA89-B808-6E43B282A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" t="3352" r="2952" b="5061"/>
          <a:stretch>
            <a:fillRect/>
          </a:stretch>
        </p:blipFill>
        <p:spPr bwMode="auto">
          <a:xfrm rot="20739036">
            <a:off x="6151517" y="4074335"/>
            <a:ext cx="4256602" cy="22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ybářské sdružení České republiky | Sumec velký">
            <a:extLst>
              <a:ext uri="{FF2B5EF4-FFF2-40B4-BE49-F238E27FC236}">
                <a16:creationId xmlns:a16="http://schemas.microsoft.com/office/drawing/2014/main" xmlns="" id="{5AB96BCD-10CC-7776-DE67-30AB99246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82" t="6701" r="2976" b="3702"/>
          <a:stretch>
            <a:fillRect/>
          </a:stretch>
        </p:blipFill>
        <p:spPr bwMode="auto">
          <a:xfrm>
            <a:off x="1266006" y="4124878"/>
            <a:ext cx="4274034" cy="24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Živočichové – Umíme fakta">
            <a:extLst>
              <a:ext uri="{FF2B5EF4-FFF2-40B4-BE49-F238E27FC236}">
                <a16:creationId xmlns:a16="http://schemas.microsoft.com/office/drawing/2014/main" xmlns="" id="{6DC97AC9-D5E5-9C3F-D8AC-46EE862B64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Živočichové – Umíme fakta">
            <a:extLst>
              <a:ext uri="{FF2B5EF4-FFF2-40B4-BE49-F238E27FC236}">
                <a16:creationId xmlns:a16="http://schemas.microsoft.com/office/drawing/2014/main" xmlns="" id="{CFE328E7-1680-9E51-690F-5528868362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6" name="Picture 12" descr="Hacker Wels - YouTube">
            <a:extLst>
              <a:ext uri="{FF2B5EF4-FFF2-40B4-BE49-F238E27FC236}">
                <a16:creationId xmlns:a16="http://schemas.microsoft.com/office/drawing/2014/main" xmlns="" id="{4D01C52F-5FE1-DB62-A093-FB2441EDD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30" t="8222" r="11335" b="-1"/>
          <a:stretch>
            <a:fillRect/>
          </a:stretch>
        </p:blipFill>
        <p:spPr bwMode="auto">
          <a:xfrm>
            <a:off x="8513064" y="722360"/>
            <a:ext cx="2736115" cy="297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99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96033E-6259-1C78-8B27-4DAD0377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063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rgbClr val="0070C0"/>
                </a:solidFill>
              </a:rPr>
              <a:t>Dobrou chuť </a:t>
            </a:r>
            <a:r>
              <a:rPr lang="cs-CZ" sz="7200">
                <a:solidFill>
                  <a:srgbClr val="0070C0"/>
                </a:solidFill>
              </a:rPr>
              <a:t>přeje </a:t>
            </a:r>
            <a:r>
              <a:rPr lang="cs-CZ" sz="7200" dirty="0" err="1">
                <a:solidFill>
                  <a:srgbClr val="0070C0"/>
                </a:solidFill>
              </a:rPr>
              <a:t>J</a:t>
            </a:r>
            <a:r>
              <a:rPr lang="cs-CZ" sz="7200" smtClean="0">
                <a:solidFill>
                  <a:srgbClr val="0070C0"/>
                </a:solidFill>
              </a:rPr>
              <a:t>irka</a:t>
            </a:r>
            <a:endParaRPr lang="cs-CZ" sz="72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Neodolatelně křupavý a šťavnatý: recept na nejlepší obalovaný kapr ...">
            <a:extLst>
              <a:ext uri="{FF2B5EF4-FFF2-40B4-BE49-F238E27FC236}">
                <a16:creationId xmlns:a16="http://schemas.microsoft.com/office/drawing/2014/main" xmlns="" id="{A67351A1-A601-3934-44A5-D6A0FD1D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876" y="1936377"/>
            <a:ext cx="6634247" cy="428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21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</Words>
  <Application>Microsoft Office PowerPoint</Application>
  <PresentationFormat>Vlastní</PresentationFormat>
  <Paragraphs>10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Rybolov</vt:lpstr>
      <vt:lpstr> kapr</vt:lpstr>
      <vt:lpstr>sumec</vt:lpstr>
      <vt:lpstr>sumec</vt:lpstr>
      <vt:lpstr>Dobrou chuť přeje Jirka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Rybolov</dc:title>
  <dc:creator>zak</dc:creator>
  <cp:lastModifiedBy>Alena</cp:lastModifiedBy>
  <cp:revision>8</cp:revision>
  <dcterms:created xsi:type="dcterms:W3CDTF">2025-10-22T10:02:37Z</dcterms:created>
  <dcterms:modified xsi:type="dcterms:W3CDTF">2025-12-13T18:15:43Z</dcterms:modified>
</cp:coreProperties>
</file>